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colors12.xml" ContentType="application/vnd.openxmlformats-officedocument.drawingml.diagramColors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60" r:id="rId2"/>
    <p:sldId id="298" r:id="rId3"/>
    <p:sldId id="257" r:id="rId4"/>
    <p:sldId id="261" r:id="rId5"/>
    <p:sldId id="262" r:id="rId6"/>
    <p:sldId id="310" r:id="rId7"/>
    <p:sldId id="309" r:id="rId8"/>
    <p:sldId id="311" r:id="rId9"/>
    <p:sldId id="264" r:id="rId10"/>
    <p:sldId id="265" r:id="rId11"/>
    <p:sldId id="266" r:id="rId12"/>
    <p:sldId id="267" r:id="rId13"/>
    <p:sldId id="263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4" r:id="rId40"/>
    <p:sldId id="293" r:id="rId41"/>
    <p:sldId id="295" r:id="rId42"/>
    <p:sldId id="296" r:id="rId43"/>
    <p:sldId id="297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8" r:id="rId52"/>
    <p:sldId id="307" r:id="rId53"/>
    <p:sldId id="320" r:id="rId54"/>
    <p:sldId id="312" r:id="rId55"/>
    <p:sldId id="313" r:id="rId56"/>
    <p:sldId id="314" r:id="rId57"/>
    <p:sldId id="316" r:id="rId58"/>
    <p:sldId id="315" r:id="rId59"/>
    <p:sldId id="258" r:id="rId6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795A"/>
    <a:srgbClr val="3C4D4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2A711C-FBC8-4DF9-A291-0CA58A52300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506B5E5-30EC-48F3-B278-95CB5E4ECE75}">
      <dgm:prSet phldrT="[Tekst]"/>
      <dgm:spPr/>
      <dgm:t>
        <a:bodyPr/>
        <a:lstStyle/>
        <a:p>
          <a:r>
            <a:rPr lang="pl-PL" dirty="0" smtClean="0"/>
            <a:t>Zautomatyzowane zakupy</a:t>
          </a:r>
          <a:endParaRPr lang="pl-PL" dirty="0"/>
        </a:p>
      </dgm:t>
    </dgm:pt>
    <dgm:pt modelId="{63AAA30B-EFE5-4EC5-B98A-420AB9ADB59B}" type="parTrans" cxnId="{8DF9132A-5335-4FCE-9322-54754B8A064F}">
      <dgm:prSet/>
      <dgm:spPr/>
      <dgm:t>
        <a:bodyPr/>
        <a:lstStyle/>
        <a:p>
          <a:endParaRPr lang="pl-PL"/>
        </a:p>
      </dgm:t>
    </dgm:pt>
    <dgm:pt modelId="{3A2BF3D1-3781-443A-97DF-7A3175846257}" type="sibTrans" cxnId="{8DF9132A-5335-4FCE-9322-54754B8A064F}">
      <dgm:prSet/>
      <dgm:spPr/>
      <dgm:t>
        <a:bodyPr/>
        <a:lstStyle/>
        <a:p>
          <a:endParaRPr lang="pl-PL"/>
        </a:p>
      </dgm:t>
    </dgm:pt>
    <dgm:pt modelId="{84758BE7-BA0F-41E7-8747-B28DAE8BCBF8}">
      <dgm:prSet phldrT="[Tekst]"/>
      <dgm:spPr/>
      <dgm:t>
        <a:bodyPr/>
        <a:lstStyle/>
        <a:p>
          <a:r>
            <a:rPr lang="pl-PL" dirty="0" smtClean="0"/>
            <a:t>Zautomatyzowane wyszukiwanie w Internecie</a:t>
          </a:r>
          <a:endParaRPr lang="pl-PL" dirty="0"/>
        </a:p>
      </dgm:t>
    </dgm:pt>
    <dgm:pt modelId="{DBDC8295-777B-48E1-ACAC-060F72721432}" type="parTrans" cxnId="{62D7CCEB-90DA-4F41-9954-41FC25D8A6C9}">
      <dgm:prSet/>
      <dgm:spPr/>
      <dgm:t>
        <a:bodyPr/>
        <a:lstStyle/>
        <a:p>
          <a:endParaRPr lang="pl-PL"/>
        </a:p>
      </dgm:t>
    </dgm:pt>
    <dgm:pt modelId="{0936BE96-D0C1-4E8D-BACC-7A4BE1BBC5C7}" type="sibTrans" cxnId="{62D7CCEB-90DA-4F41-9954-41FC25D8A6C9}">
      <dgm:prSet/>
      <dgm:spPr/>
      <dgm:t>
        <a:bodyPr/>
        <a:lstStyle/>
        <a:p>
          <a:endParaRPr lang="pl-PL"/>
        </a:p>
      </dgm:t>
    </dgm:pt>
    <dgm:pt modelId="{F077EACE-4674-43EC-984A-9E642D6CE05D}">
      <dgm:prSet phldrT="[Tekst]"/>
      <dgm:spPr/>
      <dgm:t>
        <a:bodyPr/>
        <a:lstStyle/>
        <a:p>
          <a:r>
            <a:rPr lang="pl-PL" dirty="0" smtClean="0"/>
            <a:t>Tłumaczenia</a:t>
          </a:r>
          <a:endParaRPr lang="pl-PL" dirty="0"/>
        </a:p>
      </dgm:t>
    </dgm:pt>
    <dgm:pt modelId="{0381B71E-6AC4-4573-AFD6-28A55B419E2E}" type="parTrans" cxnId="{402E7F19-3BDC-499C-9E74-95B06BC7A195}">
      <dgm:prSet/>
      <dgm:spPr/>
      <dgm:t>
        <a:bodyPr/>
        <a:lstStyle/>
        <a:p>
          <a:endParaRPr lang="pl-PL"/>
        </a:p>
      </dgm:t>
    </dgm:pt>
    <dgm:pt modelId="{BEEC750D-37EC-4491-B28A-042F5CCD79A9}" type="sibTrans" cxnId="{402E7F19-3BDC-499C-9E74-95B06BC7A195}">
      <dgm:prSet/>
      <dgm:spPr/>
      <dgm:t>
        <a:bodyPr/>
        <a:lstStyle/>
        <a:p>
          <a:endParaRPr lang="pl-PL"/>
        </a:p>
      </dgm:t>
    </dgm:pt>
    <dgm:pt modelId="{B0C78288-E68E-488F-B59A-0DED39912B96}">
      <dgm:prSet phldrT="[Tekst]"/>
      <dgm:spPr/>
      <dgm:t>
        <a:bodyPr/>
        <a:lstStyle/>
        <a:p>
          <a:r>
            <a:rPr lang="pl-PL" dirty="0" smtClean="0"/>
            <a:t>Inteligentne rzeczy</a:t>
          </a:r>
          <a:endParaRPr lang="pl-PL" dirty="0"/>
        </a:p>
      </dgm:t>
    </dgm:pt>
    <dgm:pt modelId="{27A7518A-48EC-45F9-AD37-5F14F7DC8556}" type="parTrans" cxnId="{7727ADAD-3D0F-4A4B-8ADB-D398FE7A10C0}">
      <dgm:prSet/>
      <dgm:spPr/>
      <dgm:t>
        <a:bodyPr/>
        <a:lstStyle/>
        <a:p>
          <a:endParaRPr lang="pl-PL"/>
        </a:p>
      </dgm:t>
    </dgm:pt>
    <dgm:pt modelId="{93C4971C-2811-4E79-A435-7734A46D1102}" type="sibTrans" cxnId="{7727ADAD-3D0F-4A4B-8ADB-D398FE7A10C0}">
      <dgm:prSet/>
      <dgm:spPr/>
      <dgm:t>
        <a:bodyPr/>
        <a:lstStyle/>
        <a:p>
          <a:endParaRPr lang="pl-PL"/>
        </a:p>
      </dgm:t>
    </dgm:pt>
    <dgm:pt modelId="{0A089190-560B-470C-A94C-6E5813C2B30C}">
      <dgm:prSet phldrT="[Tekst]"/>
      <dgm:spPr/>
      <dgm:t>
        <a:bodyPr/>
        <a:lstStyle/>
        <a:p>
          <a:r>
            <a:rPr lang="pl-PL" dirty="0" smtClean="0"/>
            <a:t>Transport</a:t>
          </a:r>
          <a:endParaRPr lang="pl-PL" dirty="0"/>
        </a:p>
      </dgm:t>
    </dgm:pt>
    <dgm:pt modelId="{87A148E1-911E-46B1-911A-7827FCA57ED9}" type="parTrans" cxnId="{8A0C885A-1A9F-4B89-A739-6167E8A95A34}">
      <dgm:prSet/>
      <dgm:spPr/>
      <dgm:t>
        <a:bodyPr/>
        <a:lstStyle/>
        <a:p>
          <a:endParaRPr lang="pl-PL"/>
        </a:p>
      </dgm:t>
    </dgm:pt>
    <dgm:pt modelId="{7DD4F9AF-901F-4CF5-87E1-E77025E46D4E}" type="sibTrans" cxnId="{8A0C885A-1A9F-4B89-A739-6167E8A95A34}">
      <dgm:prSet/>
      <dgm:spPr/>
      <dgm:t>
        <a:bodyPr/>
        <a:lstStyle/>
        <a:p>
          <a:endParaRPr lang="pl-PL"/>
        </a:p>
      </dgm:t>
    </dgm:pt>
    <dgm:pt modelId="{DE47730A-233A-42F9-95A8-C8838AA19175}">
      <dgm:prSet phldrT="[Tekst]"/>
      <dgm:spPr/>
      <dgm:t>
        <a:bodyPr/>
        <a:lstStyle/>
        <a:p>
          <a:r>
            <a:rPr lang="pl-PL" dirty="0" smtClean="0"/>
            <a:t>Diagnostyka chorób</a:t>
          </a:r>
          <a:endParaRPr lang="pl-PL" dirty="0"/>
        </a:p>
      </dgm:t>
    </dgm:pt>
    <dgm:pt modelId="{A7AF99B6-E807-4253-A07D-01BC84801AB9}" type="parTrans" cxnId="{CE2459E9-987B-4F5F-A2A2-110648C5DA24}">
      <dgm:prSet/>
      <dgm:spPr/>
    </dgm:pt>
    <dgm:pt modelId="{964E62A1-3C4A-493D-92AB-709B3DDCD505}" type="sibTrans" cxnId="{CE2459E9-987B-4F5F-A2A2-110648C5DA24}">
      <dgm:prSet/>
      <dgm:spPr/>
    </dgm:pt>
    <dgm:pt modelId="{52F602FA-ED6A-4B40-B4C1-19EF9C9FFED7}">
      <dgm:prSet phldrT="[Tekst]"/>
      <dgm:spPr/>
      <dgm:t>
        <a:bodyPr/>
        <a:lstStyle/>
        <a:p>
          <a:r>
            <a:rPr lang="pl-PL" dirty="0" smtClean="0"/>
            <a:t>Produkcja</a:t>
          </a:r>
          <a:endParaRPr lang="pl-PL" dirty="0"/>
        </a:p>
      </dgm:t>
    </dgm:pt>
    <dgm:pt modelId="{EA3D0084-69B6-4855-8E2E-339F2CACFC56}" type="parTrans" cxnId="{CB9B5F44-754A-4FC4-9296-C374BE2D4F30}">
      <dgm:prSet/>
      <dgm:spPr/>
    </dgm:pt>
    <dgm:pt modelId="{9A35C720-FCD1-40E2-A67D-1F4A01086214}" type="sibTrans" cxnId="{CB9B5F44-754A-4FC4-9296-C374BE2D4F30}">
      <dgm:prSet/>
      <dgm:spPr/>
    </dgm:pt>
    <dgm:pt modelId="{8325CC07-45B6-45A9-B022-029BFDC51030}">
      <dgm:prSet phldrT="[Tekst]"/>
      <dgm:spPr/>
      <dgm:t>
        <a:bodyPr/>
        <a:lstStyle/>
        <a:p>
          <a:r>
            <a:rPr lang="pl-PL" dirty="0" smtClean="0"/>
            <a:t>Rolnictwo</a:t>
          </a:r>
          <a:endParaRPr lang="pl-PL" dirty="0"/>
        </a:p>
      </dgm:t>
    </dgm:pt>
    <dgm:pt modelId="{C0DF0B33-A9A5-4A2B-A59E-786A292FDFA2}" type="parTrans" cxnId="{A4A20C7C-2BB7-473C-9B86-1B44DE63A510}">
      <dgm:prSet/>
      <dgm:spPr/>
    </dgm:pt>
    <dgm:pt modelId="{82065D47-E795-44A2-B1B1-1C0BB2D699FF}" type="sibTrans" cxnId="{A4A20C7C-2BB7-473C-9B86-1B44DE63A510}">
      <dgm:prSet/>
      <dgm:spPr/>
    </dgm:pt>
    <dgm:pt modelId="{53D085B7-C257-4243-B1EA-C42672E30E7A}">
      <dgm:prSet phldrT="[Tekst]"/>
      <dgm:spPr/>
      <dgm:t>
        <a:bodyPr/>
        <a:lstStyle/>
        <a:p>
          <a:r>
            <a:rPr lang="pl-PL" dirty="0" smtClean="0"/>
            <a:t>Usługi publiczne</a:t>
          </a:r>
          <a:endParaRPr lang="pl-PL" dirty="0"/>
        </a:p>
      </dgm:t>
    </dgm:pt>
    <dgm:pt modelId="{FAC8C9D6-AC8A-4CA5-9513-54BCD3F9F5BD}" type="parTrans" cxnId="{A42E42F0-7E7B-48D3-BEFB-B24BD8A085BE}">
      <dgm:prSet/>
      <dgm:spPr/>
    </dgm:pt>
    <dgm:pt modelId="{9A458EE4-D745-43B4-A458-08948E48E27C}" type="sibTrans" cxnId="{A42E42F0-7E7B-48D3-BEFB-B24BD8A085BE}">
      <dgm:prSet/>
      <dgm:spPr/>
    </dgm:pt>
    <dgm:pt modelId="{9B136EBA-E592-4BBB-B34C-09B24ED6090B}" type="pres">
      <dgm:prSet presAssocID="{9D2A711C-FBC8-4DF9-A291-0CA58A52300E}" presName="diagram" presStyleCnt="0">
        <dgm:presLayoutVars>
          <dgm:dir/>
          <dgm:resizeHandles val="exact"/>
        </dgm:presLayoutVars>
      </dgm:prSet>
      <dgm:spPr/>
    </dgm:pt>
    <dgm:pt modelId="{A6915584-BB15-42BE-AAD7-254C4F70D622}" type="pres">
      <dgm:prSet presAssocID="{C506B5E5-30EC-48F3-B278-95CB5E4ECE75}" presName="node" presStyleLbl="node1" presStyleIdx="0" presStyleCnt="9">
        <dgm:presLayoutVars>
          <dgm:bulletEnabled val="1"/>
        </dgm:presLayoutVars>
      </dgm:prSet>
      <dgm:spPr/>
    </dgm:pt>
    <dgm:pt modelId="{E2C37E26-978B-4DA0-9675-EED45C847801}" type="pres">
      <dgm:prSet presAssocID="{3A2BF3D1-3781-443A-97DF-7A3175846257}" presName="sibTrans" presStyleCnt="0"/>
      <dgm:spPr/>
    </dgm:pt>
    <dgm:pt modelId="{8CCFC9F6-B3C7-46A1-B293-A7E8FC0C6F9F}" type="pres">
      <dgm:prSet presAssocID="{84758BE7-BA0F-41E7-8747-B28DAE8BCBF8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D6B8065-07D1-4E6B-BB41-307C95EEAADE}" type="pres">
      <dgm:prSet presAssocID="{0936BE96-D0C1-4E8D-BACC-7A4BE1BBC5C7}" presName="sibTrans" presStyleCnt="0"/>
      <dgm:spPr/>
    </dgm:pt>
    <dgm:pt modelId="{89470F26-E535-4C73-852A-BA06319511A1}" type="pres">
      <dgm:prSet presAssocID="{F077EACE-4674-43EC-984A-9E642D6CE05D}" presName="node" presStyleLbl="node1" presStyleIdx="2" presStyleCnt="9">
        <dgm:presLayoutVars>
          <dgm:bulletEnabled val="1"/>
        </dgm:presLayoutVars>
      </dgm:prSet>
      <dgm:spPr/>
    </dgm:pt>
    <dgm:pt modelId="{A2F2699D-3F7A-4A02-9E35-00D8B05E4F01}" type="pres">
      <dgm:prSet presAssocID="{BEEC750D-37EC-4491-B28A-042F5CCD79A9}" presName="sibTrans" presStyleCnt="0"/>
      <dgm:spPr/>
    </dgm:pt>
    <dgm:pt modelId="{C6BEA8A1-CD7A-4043-95FB-018E0D80825C}" type="pres">
      <dgm:prSet presAssocID="{B0C78288-E68E-488F-B59A-0DED39912B96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8C3AE1E-5862-4CE9-83BC-D5BC9FA093EC}" type="pres">
      <dgm:prSet presAssocID="{93C4971C-2811-4E79-A435-7734A46D1102}" presName="sibTrans" presStyleCnt="0"/>
      <dgm:spPr/>
    </dgm:pt>
    <dgm:pt modelId="{371860C7-4456-4E88-8E45-9F514EDBC103}" type="pres">
      <dgm:prSet presAssocID="{0A089190-560B-470C-A94C-6E5813C2B30C}" presName="node" presStyleLbl="node1" presStyleIdx="4" presStyleCnt="9">
        <dgm:presLayoutVars>
          <dgm:bulletEnabled val="1"/>
        </dgm:presLayoutVars>
      </dgm:prSet>
      <dgm:spPr/>
    </dgm:pt>
    <dgm:pt modelId="{B08643AE-0509-4DF0-8757-A0D83AE2B32A}" type="pres">
      <dgm:prSet presAssocID="{7DD4F9AF-901F-4CF5-87E1-E77025E46D4E}" presName="sibTrans" presStyleCnt="0"/>
      <dgm:spPr/>
    </dgm:pt>
    <dgm:pt modelId="{762E06B3-F123-4306-9254-3848B247E685}" type="pres">
      <dgm:prSet presAssocID="{DE47730A-233A-42F9-95A8-C8838AA19175}" presName="node" presStyleLbl="node1" presStyleIdx="5" presStyleCnt="9">
        <dgm:presLayoutVars>
          <dgm:bulletEnabled val="1"/>
        </dgm:presLayoutVars>
      </dgm:prSet>
      <dgm:spPr/>
    </dgm:pt>
    <dgm:pt modelId="{28839C58-1226-407E-8B4A-8DA82746F528}" type="pres">
      <dgm:prSet presAssocID="{964E62A1-3C4A-493D-92AB-709B3DDCD505}" presName="sibTrans" presStyleCnt="0"/>
      <dgm:spPr/>
    </dgm:pt>
    <dgm:pt modelId="{80964798-821D-4E01-9030-9C0CA248B5DE}" type="pres">
      <dgm:prSet presAssocID="{52F602FA-ED6A-4B40-B4C1-19EF9C9FFED7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D5D1890-1351-4B90-8073-092C54A1B9A1}" type="pres">
      <dgm:prSet presAssocID="{9A35C720-FCD1-40E2-A67D-1F4A01086214}" presName="sibTrans" presStyleCnt="0"/>
      <dgm:spPr/>
    </dgm:pt>
    <dgm:pt modelId="{B473A252-ACEE-49DE-80D7-1A7E635688BC}" type="pres">
      <dgm:prSet presAssocID="{8325CC07-45B6-45A9-B022-029BFDC51030}" presName="node" presStyleLbl="node1" presStyleIdx="7" presStyleCnt="9">
        <dgm:presLayoutVars>
          <dgm:bulletEnabled val="1"/>
        </dgm:presLayoutVars>
      </dgm:prSet>
      <dgm:spPr/>
    </dgm:pt>
    <dgm:pt modelId="{4B0FCF88-9DBC-4B78-BCD8-A1B43F517852}" type="pres">
      <dgm:prSet presAssocID="{82065D47-E795-44A2-B1B1-1C0BB2D699FF}" presName="sibTrans" presStyleCnt="0"/>
      <dgm:spPr/>
    </dgm:pt>
    <dgm:pt modelId="{625750FC-839C-4A64-8F15-4C1775C4B94C}" type="pres">
      <dgm:prSet presAssocID="{53D085B7-C257-4243-B1EA-C42672E30E7A}" presName="node" presStyleLbl="node1" presStyleIdx="8" presStyleCnt="9">
        <dgm:presLayoutVars>
          <dgm:bulletEnabled val="1"/>
        </dgm:presLayoutVars>
      </dgm:prSet>
      <dgm:spPr/>
    </dgm:pt>
  </dgm:ptLst>
  <dgm:cxnLst>
    <dgm:cxn modelId="{8DF9132A-5335-4FCE-9322-54754B8A064F}" srcId="{9D2A711C-FBC8-4DF9-A291-0CA58A52300E}" destId="{C506B5E5-30EC-48F3-B278-95CB5E4ECE75}" srcOrd="0" destOrd="0" parTransId="{63AAA30B-EFE5-4EC5-B98A-420AB9ADB59B}" sibTransId="{3A2BF3D1-3781-443A-97DF-7A3175846257}"/>
    <dgm:cxn modelId="{A4A20C7C-2BB7-473C-9B86-1B44DE63A510}" srcId="{9D2A711C-FBC8-4DF9-A291-0CA58A52300E}" destId="{8325CC07-45B6-45A9-B022-029BFDC51030}" srcOrd="7" destOrd="0" parTransId="{C0DF0B33-A9A5-4A2B-A59E-786A292FDFA2}" sibTransId="{82065D47-E795-44A2-B1B1-1C0BB2D699FF}"/>
    <dgm:cxn modelId="{BCC8A51B-920D-498D-B735-D7DF0A8FD103}" type="presOf" srcId="{53D085B7-C257-4243-B1EA-C42672E30E7A}" destId="{625750FC-839C-4A64-8F15-4C1775C4B94C}" srcOrd="0" destOrd="0" presId="urn:microsoft.com/office/officeart/2005/8/layout/default"/>
    <dgm:cxn modelId="{CB9B5F44-754A-4FC4-9296-C374BE2D4F30}" srcId="{9D2A711C-FBC8-4DF9-A291-0CA58A52300E}" destId="{52F602FA-ED6A-4B40-B4C1-19EF9C9FFED7}" srcOrd="6" destOrd="0" parTransId="{EA3D0084-69B6-4855-8E2E-339F2CACFC56}" sibTransId="{9A35C720-FCD1-40E2-A67D-1F4A01086214}"/>
    <dgm:cxn modelId="{41149A62-21CD-4BA3-ACDB-7EBE35EEE703}" type="presOf" srcId="{DE47730A-233A-42F9-95A8-C8838AA19175}" destId="{762E06B3-F123-4306-9254-3848B247E685}" srcOrd="0" destOrd="0" presId="urn:microsoft.com/office/officeart/2005/8/layout/default"/>
    <dgm:cxn modelId="{62D7CCEB-90DA-4F41-9954-41FC25D8A6C9}" srcId="{9D2A711C-FBC8-4DF9-A291-0CA58A52300E}" destId="{84758BE7-BA0F-41E7-8747-B28DAE8BCBF8}" srcOrd="1" destOrd="0" parTransId="{DBDC8295-777B-48E1-ACAC-060F72721432}" sibTransId="{0936BE96-D0C1-4E8D-BACC-7A4BE1BBC5C7}"/>
    <dgm:cxn modelId="{FCFC4C6B-B55A-40AB-8277-8456584F193D}" type="presOf" srcId="{8325CC07-45B6-45A9-B022-029BFDC51030}" destId="{B473A252-ACEE-49DE-80D7-1A7E635688BC}" srcOrd="0" destOrd="0" presId="urn:microsoft.com/office/officeart/2005/8/layout/default"/>
    <dgm:cxn modelId="{A42E42F0-7E7B-48D3-BEFB-B24BD8A085BE}" srcId="{9D2A711C-FBC8-4DF9-A291-0CA58A52300E}" destId="{53D085B7-C257-4243-B1EA-C42672E30E7A}" srcOrd="8" destOrd="0" parTransId="{FAC8C9D6-AC8A-4CA5-9513-54BCD3F9F5BD}" sibTransId="{9A458EE4-D745-43B4-A458-08948E48E27C}"/>
    <dgm:cxn modelId="{5D26F46F-AAC3-4FA8-B90A-7CAA53692CB7}" type="presOf" srcId="{52F602FA-ED6A-4B40-B4C1-19EF9C9FFED7}" destId="{80964798-821D-4E01-9030-9C0CA248B5DE}" srcOrd="0" destOrd="0" presId="urn:microsoft.com/office/officeart/2005/8/layout/default"/>
    <dgm:cxn modelId="{0996A7AA-FA15-4EE0-9022-CC24FF3A7D99}" type="presOf" srcId="{0A089190-560B-470C-A94C-6E5813C2B30C}" destId="{371860C7-4456-4E88-8E45-9F514EDBC103}" srcOrd="0" destOrd="0" presId="urn:microsoft.com/office/officeart/2005/8/layout/default"/>
    <dgm:cxn modelId="{1436A2DD-9A16-468D-9891-BE311F119790}" type="presOf" srcId="{F077EACE-4674-43EC-984A-9E642D6CE05D}" destId="{89470F26-E535-4C73-852A-BA06319511A1}" srcOrd="0" destOrd="0" presId="urn:microsoft.com/office/officeart/2005/8/layout/default"/>
    <dgm:cxn modelId="{8A0C885A-1A9F-4B89-A739-6167E8A95A34}" srcId="{9D2A711C-FBC8-4DF9-A291-0CA58A52300E}" destId="{0A089190-560B-470C-A94C-6E5813C2B30C}" srcOrd="4" destOrd="0" parTransId="{87A148E1-911E-46B1-911A-7827FCA57ED9}" sibTransId="{7DD4F9AF-901F-4CF5-87E1-E77025E46D4E}"/>
    <dgm:cxn modelId="{A440C7CA-E855-4D11-AD66-7381E008B381}" type="presOf" srcId="{9D2A711C-FBC8-4DF9-A291-0CA58A52300E}" destId="{9B136EBA-E592-4BBB-B34C-09B24ED6090B}" srcOrd="0" destOrd="0" presId="urn:microsoft.com/office/officeart/2005/8/layout/default"/>
    <dgm:cxn modelId="{CE2459E9-987B-4F5F-A2A2-110648C5DA24}" srcId="{9D2A711C-FBC8-4DF9-A291-0CA58A52300E}" destId="{DE47730A-233A-42F9-95A8-C8838AA19175}" srcOrd="5" destOrd="0" parTransId="{A7AF99B6-E807-4253-A07D-01BC84801AB9}" sibTransId="{964E62A1-3C4A-493D-92AB-709B3DDCD505}"/>
    <dgm:cxn modelId="{1EB6BD29-BFDF-4A8C-8F87-924F8C4183F1}" type="presOf" srcId="{C506B5E5-30EC-48F3-B278-95CB5E4ECE75}" destId="{A6915584-BB15-42BE-AAD7-254C4F70D622}" srcOrd="0" destOrd="0" presId="urn:microsoft.com/office/officeart/2005/8/layout/default"/>
    <dgm:cxn modelId="{402E7F19-3BDC-499C-9E74-95B06BC7A195}" srcId="{9D2A711C-FBC8-4DF9-A291-0CA58A52300E}" destId="{F077EACE-4674-43EC-984A-9E642D6CE05D}" srcOrd="2" destOrd="0" parTransId="{0381B71E-6AC4-4573-AFD6-28A55B419E2E}" sibTransId="{BEEC750D-37EC-4491-B28A-042F5CCD79A9}"/>
    <dgm:cxn modelId="{85B7EEE1-41EF-4700-923B-E75303E72660}" type="presOf" srcId="{B0C78288-E68E-488F-B59A-0DED39912B96}" destId="{C6BEA8A1-CD7A-4043-95FB-018E0D80825C}" srcOrd="0" destOrd="0" presId="urn:microsoft.com/office/officeart/2005/8/layout/default"/>
    <dgm:cxn modelId="{7727ADAD-3D0F-4A4B-8ADB-D398FE7A10C0}" srcId="{9D2A711C-FBC8-4DF9-A291-0CA58A52300E}" destId="{B0C78288-E68E-488F-B59A-0DED39912B96}" srcOrd="3" destOrd="0" parTransId="{27A7518A-48EC-45F9-AD37-5F14F7DC8556}" sibTransId="{93C4971C-2811-4E79-A435-7734A46D1102}"/>
    <dgm:cxn modelId="{92537AC5-14A1-465F-9A1F-EFD0C83F766F}" type="presOf" srcId="{84758BE7-BA0F-41E7-8747-B28DAE8BCBF8}" destId="{8CCFC9F6-B3C7-46A1-B293-A7E8FC0C6F9F}" srcOrd="0" destOrd="0" presId="urn:microsoft.com/office/officeart/2005/8/layout/default"/>
    <dgm:cxn modelId="{31F1DB03-5C19-479D-BF79-A1BAE15DE8D6}" type="presParOf" srcId="{9B136EBA-E592-4BBB-B34C-09B24ED6090B}" destId="{A6915584-BB15-42BE-AAD7-254C4F70D622}" srcOrd="0" destOrd="0" presId="urn:microsoft.com/office/officeart/2005/8/layout/default"/>
    <dgm:cxn modelId="{3F311E08-B969-4F5E-B9EA-E9E17DAD0198}" type="presParOf" srcId="{9B136EBA-E592-4BBB-B34C-09B24ED6090B}" destId="{E2C37E26-978B-4DA0-9675-EED45C847801}" srcOrd="1" destOrd="0" presId="urn:microsoft.com/office/officeart/2005/8/layout/default"/>
    <dgm:cxn modelId="{F3BA4B0B-FE56-4171-A256-434D96AD30F9}" type="presParOf" srcId="{9B136EBA-E592-4BBB-B34C-09B24ED6090B}" destId="{8CCFC9F6-B3C7-46A1-B293-A7E8FC0C6F9F}" srcOrd="2" destOrd="0" presId="urn:microsoft.com/office/officeart/2005/8/layout/default"/>
    <dgm:cxn modelId="{3C0BB33A-A310-4068-85C1-7531065E0EB3}" type="presParOf" srcId="{9B136EBA-E592-4BBB-B34C-09B24ED6090B}" destId="{1D6B8065-07D1-4E6B-BB41-307C95EEAADE}" srcOrd="3" destOrd="0" presId="urn:microsoft.com/office/officeart/2005/8/layout/default"/>
    <dgm:cxn modelId="{6090C68B-318E-4EC1-9FCF-C29EBFB6157E}" type="presParOf" srcId="{9B136EBA-E592-4BBB-B34C-09B24ED6090B}" destId="{89470F26-E535-4C73-852A-BA06319511A1}" srcOrd="4" destOrd="0" presId="urn:microsoft.com/office/officeart/2005/8/layout/default"/>
    <dgm:cxn modelId="{E99B0A85-F3A3-41AC-AE44-D65F8A499112}" type="presParOf" srcId="{9B136EBA-E592-4BBB-B34C-09B24ED6090B}" destId="{A2F2699D-3F7A-4A02-9E35-00D8B05E4F01}" srcOrd="5" destOrd="0" presId="urn:microsoft.com/office/officeart/2005/8/layout/default"/>
    <dgm:cxn modelId="{6430C061-7393-416E-A498-786B0A21F7C2}" type="presParOf" srcId="{9B136EBA-E592-4BBB-B34C-09B24ED6090B}" destId="{C6BEA8A1-CD7A-4043-95FB-018E0D80825C}" srcOrd="6" destOrd="0" presId="urn:microsoft.com/office/officeart/2005/8/layout/default"/>
    <dgm:cxn modelId="{F4A8FEEA-5D64-465A-9EEE-D65006227BE6}" type="presParOf" srcId="{9B136EBA-E592-4BBB-B34C-09B24ED6090B}" destId="{B8C3AE1E-5862-4CE9-83BC-D5BC9FA093EC}" srcOrd="7" destOrd="0" presId="urn:microsoft.com/office/officeart/2005/8/layout/default"/>
    <dgm:cxn modelId="{1A7DD5D4-20E2-40FD-94CF-369E9902236A}" type="presParOf" srcId="{9B136EBA-E592-4BBB-B34C-09B24ED6090B}" destId="{371860C7-4456-4E88-8E45-9F514EDBC103}" srcOrd="8" destOrd="0" presId="urn:microsoft.com/office/officeart/2005/8/layout/default"/>
    <dgm:cxn modelId="{30AA9169-406F-4509-B3AB-DDD94EE580F4}" type="presParOf" srcId="{9B136EBA-E592-4BBB-B34C-09B24ED6090B}" destId="{B08643AE-0509-4DF0-8757-A0D83AE2B32A}" srcOrd="9" destOrd="0" presId="urn:microsoft.com/office/officeart/2005/8/layout/default"/>
    <dgm:cxn modelId="{703C7782-AE6F-4525-93EB-09B8F62F79CB}" type="presParOf" srcId="{9B136EBA-E592-4BBB-B34C-09B24ED6090B}" destId="{762E06B3-F123-4306-9254-3848B247E685}" srcOrd="10" destOrd="0" presId="urn:microsoft.com/office/officeart/2005/8/layout/default"/>
    <dgm:cxn modelId="{26FC0D2C-0BFA-41CB-8196-0F7E18062796}" type="presParOf" srcId="{9B136EBA-E592-4BBB-B34C-09B24ED6090B}" destId="{28839C58-1226-407E-8B4A-8DA82746F528}" srcOrd="11" destOrd="0" presId="urn:microsoft.com/office/officeart/2005/8/layout/default"/>
    <dgm:cxn modelId="{4E4EE668-2D65-42D5-BE67-20C673369903}" type="presParOf" srcId="{9B136EBA-E592-4BBB-B34C-09B24ED6090B}" destId="{80964798-821D-4E01-9030-9C0CA248B5DE}" srcOrd="12" destOrd="0" presId="urn:microsoft.com/office/officeart/2005/8/layout/default"/>
    <dgm:cxn modelId="{08D0272D-DAE8-472F-991C-7FA04C71F578}" type="presParOf" srcId="{9B136EBA-E592-4BBB-B34C-09B24ED6090B}" destId="{AD5D1890-1351-4B90-8073-092C54A1B9A1}" srcOrd="13" destOrd="0" presId="urn:microsoft.com/office/officeart/2005/8/layout/default"/>
    <dgm:cxn modelId="{797EE062-B684-410D-9F5B-3BE542BB411A}" type="presParOf" srcId="{9B136EBA-E592-4BBB-B34C-09B24ED6090B}" destId="{B473A252-ACEE-49DE-80D7-1A7E635688BC}" srcOrd="14" destOrd="0" presId="urn:microsoft.com/office/officeart/2005/8/layout/default"/>
    <dgm:cxn modelId="{40D70225-091B-4A20-9B7B-36DECB0F4158}" type="presParOf" srcId="{9B136EBA-E592-4BBB-B34C-09B24ED6090B}" destId="{4B0FCF88-9DBC-4B78-BCD8-A1B43F517852}" srcOrd="15" destOrd="0" presId="urn:microsoft.com/office/officeart/2005/8/layout/default"/>
    <dgm:cxn modelId="{CE3AF251-822F-464D-AC49-3FCE687E8DA4}" type="presParOf" srcId="{9B136EBA-E592-4BBB-B34C-09B24ED6090B}" destId="{625750FC-839C-4A64-8F15-4C1775C4B94C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40F8DD8-AC0B-4B83-882F-E2892A1CBF9A}" type="doc">
      <dgm:prSet loTypeId="urn:microsoft.com/office/officeart/2005/8/layout/default#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069A74E-521F-4D96-BD74-CF542824AB71}">
      <dgm:prSet phldrT="[Tekst]"/>
      <dgm:spPr/>
      <dgm:t>
        <a:bodyPr/>
        <a:lstStyle/>
        <a:p>
          <a:r>
            <a:rPr lang="pl-PL" dirty="0"/>
            <a:t>maszyny</a:t>
          </a:r>
        </a:p>
      </dgm:t>
    </dgm:pt>
    <dgm:pt modelId="{861C380F-1A45-4E87-A228-6F089BBE8FF0}" type="parTrans" cxnId="{0C675F5B-990B-4127-B5ED-55923C49FB02}">
      <dgm:prSet/>
      <dgm:spPr/>
      <dgm:t>
        <a:bodyPr/>
        <a:lstStyle/>
        <a:p>
          <a:endParaRPr lang="pl-PL"/>
        </a:p>
      </dgm:t>
    </dgm:pt>
    <dgm:pt modelId="{D79B5545-C49F-4685-8765-DB55F82C26EF}" type="sibTrans" cxnId="{0C675F5B-990B-4127-B5ED-55923C49FB02}">
      <dgm:prSet/>
      <dgm:spPr/>
      <dgm:t>
        <a:bodyPr/>
        <a:lstStyle/>
        <a:p>
          <a:endParaRPr lang="pl-PL"/>
        </a:p>
      </dgm:t>
    </dgm:pt>
    <dgm:pt modelId="{02EBE52A-A019-44CF-B7F2-01154307C3E0}">
      <dgm:prSet phldrT="[Tekst]"/>
      <dgm:spPr/>
      <dgm:t>
        <a:bodyPr/>
        <a:lstStyle/>
        <a:p>
          <a:r>
            <a:rPr lang="pl-PL" dirty="0"/>
            <a:t>zabawki</a:t>
          </a:r>
        </a:p>
      </dgm:t>
    </dgm:pt>
    <dgm:pt modelId="{D7C99910-FA7B-4763-82CE-E38269DC3CCC}" type="parTrans" cxnId="{85475133-B038-477A-BB68-5206AE13EF8B}">
      <dgm:prSet/>
      <dgm:spPr/>
      <dgm:t>
        <a:bodyPr/>
        <a:lstStyle/>
        <a:p>
          <a:endParaRPr lang="pl-PL"/>
        </a:p>
      </dgm:t>
    </dgm:pt>
    <dgm:pt modelId="{6DF2EF61-D1F8-41D1-85E4-714F9D399E66}" type="sibTrans" cxnId="{85475133-B038-477A-BB68-5206AE13EF8B}">
      <dgm:prSet/>
      <dgm:spPr/>
      <dgm:t>
        <a:bodyPr/>
        <a:lstStyle/>
        <a:p>
          <a:endParaRPr lang="pl-PL"/>
        </a:p>
      </dgm:t>
    </dgm:pt>
    <dgm:pt modelId="{7C39FACE-EB3D-41FD-8BB1-92F04A68FC49}">
      <dgm:prSet phldrT="[Tekst]"/>
      <dgm:spPr/>
      <dgm:t>
        <a:bodyPr/>
        <a:lstStyle/>
        <a:p>
          <a:r>
            <a:rPr lang="pl-PL" dirty="0"/>
            <a:t>Jednostki pływające</a:t>
          </a:r>
        </a:p>
      </dgm:t>
    </dgm:pt>
    <dgm:pt modelId="{952D2127-35E3-4CBC-8FC1-00C9A0FE77B2}" type="parTrans" cxnId="{16273545-CD0C-4A79-A53F-F7954EAFA89F}">
      <dgm:prSet/>
      <dgm:spPr/>
      <dgm:t>
        <a:bodyPr/>
        <a:lstStyle/>
        <a:p>
          <a:endParaRPr lang="pl-PL"/>
        </a:p>
      </dgm:t>
    </dgm:pt>
    <dgm:pt modelId="{13C5BDF2-BCCE-4CA8-8A6B-095E283F5E80}" type="sibTrans" cxnId="{16273545-CD0C-4A79-A53F-F7954EAFA89F}">
      <dgm:prSet/>
      <dgm:spPr/>
      <dgm:t>
        <a:bodyPr/>
        <a:lstStyle/>
        <a:p>
          <a:endParaRPr lang="pl-PL"/>
        </a:p>
      </dgm:t>
    </dgm:pt>
    <dgm:pt modelId="{EBEFC1E4-97F6-4B81-9136-9E88190D9B41}">
      <dgm:prSet phldrT="[Tekst]"/>
      <dgm:spPr/>
      <dgm:t>
        <a:bodyPr/>
        <a:lstStyle/>
        <a:p>
          <a:r>
            <a:rPr lang="pl-PL" dirty="0"/>
            <a:t>Dźwigi</a:t>
          </a:r>
        </a:p>
      </dgm:t>
    </dgm:pt>
    <dgm:pt modelId="{F86A4E4D-8FB3-4B4F-B220-47CA93383008}" type="parTrans" cxnId="{A3A55DBB-CFD5-4872-B31B-A44974632560}">
      <dgm:prSet/>
      <dgm:spPr/>
      <dgm:t>
        <a:bodyPr/>
        <a:lstStyle/>
        <a:p>
          <a:endParaRPr lang="pl-PL"/>
        </a:p>
      </dgm:t>
    </dgm:pt>
    <dgm:pt modelId="{B4A7D573-F369-4C91-8C99-003E9DD0BA34}" type="sibTrans" cxnId="{A3A55DBB-CFD5-4872-B31B-A44974632560}">
      <dgm:prSet/>
      <dgm:spPr/>
      <dgm:t>
        <a:bodyPr/>
        <a:lstStyle/>
        <a:p>
          <a:endParaRPr lang="pl-PL"/>
        </a:p>
      </dgm:t>
    </dgm:pt>
    <dgm:pt modelId="{05839BEF-82FF-47D5-BE54-53EA82CB8B91}">
      <dgm:prSet phldrT="[Tekst]"/>
      <dgm:spPr/>
      <dgm:t>
        <a:bodyPr/>
        <a:lstStyle/>
        <a:p>
          <a:r>
            <a:rPr lang="pl-PL" dirty="0"/>
            <a:t>Koleje</a:t>
          </a:r>
        </a:p>
      </dgm:t>
    </dgm:pt>
    <dgm:pt modelId="{4E57E4E2-E7A1-427F-BB5D-94344AF7344A}" type="parTrans" cxnId="{A0D5674F-4556-4910-87DE-6DAE1DFE3EA7}">
      <dgm:prSet/>
      <dgm:spPr/>
      <dgm:t>
        <a:bodyPr/>
        <a:lstStyle/>
        <a:p>
          <a:endParaRPr lang="pl-PL"/>
        </a:p>
      </dgm:t>
    </dgm:pt>
    <dgm:pt modelId="{FE618348-A8DE-4534-A3FA-D1F29C567A0D}" type="sibTrans" cxnId="{A0D5674F-4556-4910-87DE-6DAE1DFE3EA7}">
      <dgm:prSet/>
      <dgm:spPr/>
      <dgm:t>
        <a:bodyPr/>
        <a:lstStyle/>
        <a:p>
          <a:endParaRPr lang="pl-PL"/>
        </a:p>
      </dgm:t>
    </dgm:pt>
    <dgm:pt modelId="{83EE01B0-6BB5-4658-9BA2-056F1B7B2B39}">
      <dgm:prSet phldrT="[Tekst]"/>
      <dgm:spPr/>
      <dgm:t>
        <a:bodyPr/>
        <a:lstStyle/>
        <a:p>
          <a:r>
            <a:rPr lang="pl-PL" dirty="0"/>
            <a:t>Urządzenia radiowe</a:t>
          </a:r>
        </a:p>
      </dgm:t>
    </dgm:pt>
    <dgm:pt modelId="{3422647D-9F20-461C-905B-F4A1095085FE}" type="parTrans" cxnId="{61148B25-9E03-4292-8EC2-8058B2613662}">
      <dgm:prSet/>
      <dgm:spPr/>
    </dgm:pt>
    <dgm:pt modelId="{C47189E2-62E6-4576-AAB0-EBB345D7F9D1}" type="sibTrans" cxnId="{61148B25-9E03-4292-8EC2-8058B2613662}">
      <dgm:prSet/>
      <dgm:spPr/>
    </dgm:pt>
    <dgm:pt modelId="{9A3DECCC-1D3E-4806-AE44-0F9DE01F042A}">
      <dgm:prSet phldrT="[Tekst]"/>
      <dgm:spPr/>
      <dgm:t>
        <a:bodyPr/>
        <a:lstStyle/>
        <a:p>
          <a:r>
            <a:rPr lang="pl-PL" dirty="0"/>
            <a:t>Paliwa gazowe</a:t>
          </a:r>
        </a:p>
      </dgm:t>
    </dgm:pt>
    <dgm:pt modelId="{51F884A3-7F30-4C48-BD34-6928C864EDB5}" type="parTrans" cxnId="{3233FBE3-6065-47A8-94F2-5A58DE2DB2D0}">
      <dgm:prSet/>
      <dgm:spPr/>
    </dgm:pt>
    <dgm:pt modelId="{2FB24715-C981-4B0A-B76F-6354E93C7A9B}" type="sibTrans" cxnId="{3233FBE3-6065-47A8-94F2-5A58DE2DB2D0}">
      <dgm:prSet/>
      <dgm:spPr/>
    </dgm:pt>
    <dgm:pt modelId="{0054FCD9-8B5D-4289-A7C9-C6967EEFC28F}">
      <dgm:prSet phldrT="[Tekst]"/>
      <dgm:spPr/>
      <dgm:t>
        <a:bodyPr/>
        <a:lstStyle/>
        <a:p>
          <a:r>
            <a:rPr lang="pl-PL" dirty="0"/>
            <a:t>Wyroby  medyczne</a:t>
          </a:r>
        </a:p>
      </dgm:t>
    </dgm:pt>
    <dgm:pt modelId="{8E7C4A1D-33D4-4842-AEB2-E14C97EBCA2F}" type="parTrans" cxnId="{C1D02A15-2E54-4649-8643-FFED94D3A478}">
      <dgm:prSet/>
      <dgm:spPr/>
    </dgm:pt>
    <dgm:pt modelId="{283C973A-9FF8-4713-93E6-CBAB8A3AB2FE}" type="sibTrans" cxnId="{C1D02A15-2E54-4649-8643-FFED94D3A478}">
      <dgm:prSet/>
      <dgm:spPr/>
    </dgm:pt>
    <dgm:pt modelId="{E898919F-9782-4ED6-9C9E-66F285641562}">
      <dgm:prSet phldrT="[Tekst]"/>
      <dgm:spPr/>
      <dgm:t>
        <a:bodyPr/>
        <a:lstStyle/>
        <a:p>
          <a:r>
            <a:rPr lang="pl-PL" dirty="0"/>
            <a:t>Lotnictwo</a:t>
          </a:r>
        </a:p>
      </dgm:t>
    </dgm:pt>
    <dgm:pt modelId="{8B324A67-D4DE-4979-9D40-402AC9CF0F09}" type="parTrans" cxnId="{2CCC1128-552D-49F2-9279-585D83B6CFF6}">
      <dgm:prSet/>
      <dgm:spPr/>
    </dgm:pt>
    <dgm:pt modelId="{5590CB2E-FED1-414A-84E0-7B4347643EEA}" type="sibTrans" cxnId="{2CCC1128-552D-49F2-9279-585D83B6CFF6}">
      <dgm:prSet/>
      <dgm:spPr/>
    </dgm:pt>
    <dgm:pt modelId="{A80603D3-377C-42A5-9646-A10CEE11E639}">
      <dgm:prSet phldrT="[Tekst]"/>
      <dgm:spPr/>
      <dgm:t>
        <a:bodyPr/>
        <a:lstStyle/>
        <a:p>
          <a:r>
            <a:rPr lang="pl-PL" dirty="0"/>
            <a:t>Pojazdy</a:t>
          </a:r>
        </a:p>
      </dgm:t>
    </dgm:pt>
    <dgm:pt modelId="{997A4C79-C89F-41B8-8CFD-F7BD1299ABC4}" type="parTrans" cxnId="{C724B49C-DC17-43AB-A6B0-4FCB6ACED2AD}">
      <dgm:prSet/>
      <dgm:spPr/>
    </dgm:pt>
    <dgm:pt modelId="{EE81CB21-2056-461C-A690-B4363BF5BCFA}" type="sibTrans" cxnId="{C724B49C-DC17-43AB-A6B0-4FCB6ACED2AD}">
      <dgm:prSet/>
      <dgm:spPr/>
    </dgm:pt>
    <dgm:pt modelId="{4E92FFC4-EFEF-4626-983A-8E4274AACF7A}">
      <dgm:prSet phldrT="[Tekst]"/>
      <dgm:spPr/>
      <dgm:t>
        <a:bodyPr/>
        <a:lstStyle/>
        <a:p>
          <a:r>
            <a:rPr lang="pl-PL" dirty="0"/>
            <a:t>System kolei</a:t>
          </a:r>
        </a:p>
      </dgm:t>
    </dgm:pt>
    <dgm:pt modelId="{ACC53BEF-53F4-421F-B732-05E8625DDE78}" type="parTrans" cxnId="{0DF8AFE5-1E45-4B28-90DA-82C559088C89}">
      <dgm:prSet/>
      <dgm:spPr/>
    </dgm:pt>
    <dgm:pt modelId="{D45241D5-F7B0-4476-AE80-91E096001DF5}" type="sibTrans" cxnId="{0DF8AFE5-1E45-4B28-90DA-82C559088C89}">
      <dgm:prSet/>
      <dgm:spPr/>
    </dgm:pt>
    <dgm:pt modelId="{42692CC8-43D6-44E3-B577-6A462016649D}">
      <dgm:prSet phldrT="[Tekst]"/>
      <dgm:spPr/>
      <dgm:t>
        <a:bodyPr/>
        <a:lstStyle/>
        <a:p>
          <a:endParaRPr lang="pl-PL" dirty="0"/>
        </a:p>
      </dgm:t>
    </dgm:pt>
    <dgm:pt modelId="{2F6A0C09-0747-45A5-9EFF-1077B7CF2FDF}" type="parTrans" cxnId="{3462058B-4021-4204-9BC0-065B61B9E91B}">
      <dgm:prSet/>
      <dgm:spPr/>
    </dgm:pt>
    <dgm:pt modelId="{099E441F-F77F-412C-AD6A-101D4E898960}" type="sibTrans" cxnId="{3462058B-4021-4204-9BC0-065B61B9E91B}">
      <dgm:prSet/>
      <dgm:spPr/>
    </dgm:pt>
    <dgm:pt modelId="{506E9E94-1C41-41AA-9F6A-3E409C13E95B}" type="pres">
      <dgm:prSet presAssocID="{A40F8DD8-AC0B-4B83-882F-E2892A1CBF9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B8EC3E0-F122-4395-AAE7-84B21D16BAB7}" type="pres">
      <dgm:prSet presAssocID="{E069A74E-521F-4D96-BD74-CF542824AB71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90A8840-0D7D-4E30-8D63-55841E499908}" type="pres">
      <dgm:prSet presAssocID="{D79B5545-C49F-4685-8765-DB55F82C26EF}" presName="sibTrans" presStyleCnt="0"/>
      <dgm:spPr/>
    </dgm:pt>
    <dgm:pt modelId="{B4AB4BB5-647D-4EC6-8C4F-695CBBBD1B6A}" type="pres">
      <dgm:prSet presAssocID="{02EBE52A-A019-44CF-B7F2-01154307C3E0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D947497-1398-4EF8-8E6D-D7BE55144BCF}" type="pres">
      <dgm:prSet presAssocID="{6DF2EF61-D1F8-41D1-85E4-714F9D399E66}" presName="sibTrans" presStyleCnt="0"/>
      <dgm:spPr/>
    </dgm:pt>
    <dgm:pt modelId="{90ABCF83-E77C-4958-8966-9A90193595E5}" type="pres">
      <dgm:prSet presAssocID="{7C39FACE-EB3D-41FD-8BB1-92F04A68FC49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9E9CBFE-65DA-4F1F-B1C5-8AAD23E3857D}" type="pres">
      <dgm:prSet presAssocID="{13C5BDF2-BCCE-4CA8-8A6B-095E283F5E80}" presName="sibTrans" presStyleCnt="0"/>
      <dgm:spPr/>
    </dgm:pt>
    <dgm:pt modelId="{95131313-B47C-4023-BED9-EDD1F5117F82}" type="pres">
      <dgm:prSet presAssocID="{EBEFC1E4-97F6-4B81-9136-9E88190D9B41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FE514AF-CD2F-4CA8-82A6-E7F5BFD53C2F}" type="pres">
      <dgm:prSet presAssocID="{B4A7D573-F369-4C91-8C99-003E9DD0BA34}" presName="sibTrans" presStyleCnt="0"/>
      <dgm:spPr/>
    </dgm:pt>
    <dgm:pt modelId="{5E33CF87-5CA5-44ED-86C0-F83909A1C169}" type="pres">
      <dgm:prSet presAssocID="{83EE01B0-6BB5-4658-9BA2-056F1B7B2B39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815C9F9-C399-480A-AC90-9205B30A96EE}" type="pres">
      <dgm:prSet presAssocID="{C47189E2-62E6-4576-AAB0-EBB345D7F9D1}" presName="sibTrans" presStyleCnt="0"/>
      <dgm:spPr/>
    </dgm:pt>
    <dgm:pt modelId="{AF4537E2-AA5E-4FF2-B900-669578DF20CE}" type="pres">
      <dgm:prSet presAssocID="{05839BEF-82FF-47D5-BE54-53EA82CB8B91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F8EB5C9-DA6D-486D-BE62-D684393A0634}" type="pres">
      <dgm:prSet presAssocID="{FE618348-A8DE-4534-A3FA-D1F29C567A0D}" presName="sibTrans" presStyleCnt="0"/>
      <dgm:spPr/>
    </dgm:pt>
    <dgm:pt modelId="{BB1DB2AE-9002-42CD-B0F9-DFEBA4E73237}" type="pres">
      <dgm:prSet presAssocID="{9A3DECCC-1D3E-4806-AE44-0F9DE01F042A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92E29D6-6760-41B7-A003-53106B006B9B}" type="pres">
      <dgm:prSet presAssocID="{2FB24715-C981-4B0A-B76F-6354E93C7A9B}" presName="sibTrans" presStyleCnt="0"/>
      <dgm:spPr/>
    </dgm:pt>
    <dgm:pt modelId="{319FC5CA-BF92-4951-9A0F-B3C2E03C8EC1}" type="pres">
      <dgm:prSet presAssocID="{0054FCD9-8B5D-4289-A7C9-C6967EEFC28F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90D5BD6-EA76-4FC1-9466-7617C8FF384F}" type="pres">
      <dgm:prSet presAssocID="{283C973A-9FF8-4713-93E6-CBAB8A3AB2FE}" presName="sibTrans" presStyleCnt="0"/>
      <dgm:spPr/>
    </dgm:pt>
    <dgm:pt modelId="{1DEA41ED-A3ED-4D68-9420-61365696827E}" type="pres">
      <dgm:prSet presAssocID="{E898919F-9782-4ED6-9C9E-66F285641562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ED65265-81D5-49B9-8918-50769EEAF03E}" type="pres">
      <dgm:prSet presAssocID="{5590CB2E-FED1-414A-84E0-7B4347643EEA}" presName="sibTrans" presStyleCnt="0"/>
      <dgm:spPr/>
    </dgm:pt>
    <dgm:pt modelId="{117728E9-D987-441B-9356-CCA45E055096}" type="pres">
      <dgm:prSet presAssocID="{A80603D3-377C-42A5-9646-A10CEE11E639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25CA938-04D8-42A7-942E-93B2DB2E648A}" type="pres">
      <dgm:prSet presAssocID="{EE81CB21-2056-461C-A690-B4363BF5BCFA}" presName="sibTrans" presStyleCnt="0"/>
      <dgm:spPr/>
    </dgm:pt>
    <dgm:pt modelId="{FEDA79D7-0DE0-4F19-A899-D9FEDB21F3CC}" type="pres">
      <dgm:prSet presAssocID="{4E92FFC4-EFEF-4626-983A-8E4274AACF7A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4F4A45D-1899-4C55-8BE0-E9942F1502C5}" type="pres">
      <dgm:prSet presAssocID="{D45241D5-F7B0-4476-AE80-91E096001DF5}" presName="sibTrans" presStyleCnt="0"/>
      <dgm:spPr/>
    </dgm:pt>
    <dgm:pt modelId="{8CCA46A3-8207-45DF-AA7A-0CEE032CBC8E}" type="pres">
      <dgm:prSet presAssocID="{42692CC8-43D6-44E3-B577-6A462016649D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1B4F032-8EA8-4579-A1F4-C5CDF6938243}" type="presOf" srcId="{4E92FFC4-EFEF-4626-983A-8E4274AACF7A}" destId="{FEDA79D7-0DE0-4F19-A899-D9FEDB21F3CC}" srcOrd="0" destOrd="0" presId="urn:microsoft.com/office/officeart/2005/8/layout/default#6"/>
    <dgm:cxn modelId="{A3A55DBB-CFD5-4872-B31B-A44974632560}" srcId="{A40F8DD8-AC0B-4B83-882F-E2892A1CBF9A}" destId="{EBEFC1E4-97F6-4B81-9136-9E88190D9B41}" srcOrd="3" destOrd="0" parTransId="{F86A4E4D-8FB3-4B4F-B220-47CA93383008}" sibTransId="{B4A7D573-F369-4C91-8C99-003E9DD0BA34}"/>
    <dgm:cxn modelId="{907ED20D-763C-40F0-A201-8A0A00114FC4}" type="presOf" srcId="{EBEFC1E4-97F6-4B81-9136-9E88190D9B41}" destId="{95131313-B47C-4023-BED9-EDD1F5117F82}" srcOrd="0" destOrd="0" presId="urn:microsoft.com/office/officeart/2005/8/layout/default#6"/>
    <dgm:cxn modelId="{0C675F5B-990B-4127-B5ED-55923C49FB02}" srcId="{A40F8DD8-AC0B-4B83-882F-E2892A1CBF9A}" destId="{E069A74E-521F-4D96-BD74-CF542824AB71}" srcOrd="0" destOrd="0" parTransId="{861C380F-1A45-4E87-A228-6F089BBE8FF0}" sibTransId="{D79B5545-C49F-4685-8765-DB55F82C26EF}"/>
    <dgm:cxn modelId="{B5A3D893-8EA4-40E2-A4A7-047A15F14CBA}" type="presOf" srcId="{02EBE52A-A019-44CF-B7F2-01154307C3E0}" destId="{B4AB4BB5-647D-4EC6-8C4F-695CBBBD1B6A}" srcOrd="0" destOrd="0" presId="urn:microsoft.com/office/officeart/2005/8/layout/default#6"/>
    <dgm:cxn modelId="{A0D5674F-4556-4910-87DE-6DAE1DFE3EA7}" srcId="{A40F8DD8-AC0B-4B83-882F-E2892A1CBF9A}" destId="{05839BEF-82FF-47D5-BE54-53EA82CB8B91}" srcOrd="5" destOrd="0" parTransId="{4E57E4E2-E7A1-427F-BB5D-94344AF7344A}" sibTransId="{FE618348-A8DE-4534-A3FA-D1F29C567A0D}"/>
    <dgm:cxn modelId="{C1D02A15-2E54-4649-8643-FFED94D3A478}" srcId="{A40F8DD8-AC0B-4B83-882F-E2892A1CBF9A}" destId="{0054FCD9-8B5D-4289-A7C9-C6967EEFC28F}" srcOrd="7" destOrd="0" parTransId="{8E7C4A1D-33D4-4842-AEB2-E14C97EBCA2F}" sibTransId="{283C973A-9FF8-4713-93E6-CBAB8A3AB2FE}"/>
    <dgm:cxn modelId="{9F0ABDF0-5277-4273-9872-62B5929357BA}" type="presOf" srcId="{E069A74E-521F-4D96-BD74-CF542824AB71}" destId="{BB8EC3E0-F122-4395-AAE7-84B21D16BAB7}" srcOrd="0" destOrd="0" presId="urn:microsoft.com/office/officeart/2005/8/layout/default#6"/>
    <dgm:cxn modelId="{0DF8AFE5-1E45-4B28-90DA-82C559088C89}" srcId="{A40F8DD8-AC0B-4B83-882F-E2892A1CBF9A}" destId="{4E92FFC4-EFEF-4626-983A-8E4274AACF7A}" srcOrd="10" destOrd="0" parTransId="{ACC53BEF-53F4-421F-B732-05E8625DDE78}" sibTransId="{D45241D5-F7B0-4476-AE80-91E096001DF5}"/>
    <dgm:cxn modelId="{BF39CCC9-9DC8-4BA9-A242-BCD8729C47C5}" type="presOf" srcId="{7C39FACE-EB3D-41FD-8BB1-92F04A68FC49}" destId="{90ABCF83-E77C-4958-8966-9A90193595E5}" srcOrd="0" destOrd="0" presId="urn:microsoft.com/office/officeart/2005/8/layout/default#6"/>
    <dgm:cxn modelId="{3462058B-4021-4204-9BC0-065B61B9E91B}" srcId="{A40F8DD8-AC0B-4B83-882F-E2892A1CBF9A}" destId="{42692CC8-43D6-44E3-B577-6A462016649D}" srcOrd="11" destOrd="0" parTransId="{2F6A0C09-0747-45A5-9EFF-1077B7CF2FDF}" sibTransId="{099E441F-F77F-412C-AD6A-101D4E898960}"/>
    <dgm:cxn modelId="{3233FBE3-6065-47A8-94F2-5A58DE2DB2D0}" srcId="{A40F8DD8-AC0B-4B83-882F-E2892A1CBF9A}" destId="{9A3DECCC-1D3E-4806-AE44-0F9DE01F042A}" srcOrd="6" destOrd="0" parTransId="{51F884A3-7F30-4C48-BD34-6928C864EDB5}" sibTransId="{2FB24715-C981-4B0A-B76F-6354E93C7A9B}"/>
    <dgm:cxn modelId="{EFE2D079-6F2D-4F66-AA9B-CBBF6FC4A20D}" type="presOf" srcId="{A40F8DD8-AC0B-4B83-882F-E2892A1CBF9A}" destId="{506E9E94-1C41-41AA-9F6A-3E409C13E95B}" srcOrd="0" destOrd="0" presId="urn:microsoft.com/office/officeart/2005/8/layout/default#6"/>
    <dgm:cxn modelId="{85475133-B038-477A-BB68-5206AE13EF8B}" srcId="{A40F8DD8-AC0B-4B83-882F-E2892A1CBF9A}" destId="{02EBE52A-A019-44CF-B7F2-01154307C3E0}" srcOrd="1" destOrd="0" parTransId="{D7C99910-FA7B-4763-82CE-E38269DC3CCC}" sibTransId="{6DF2EF61-D1F8-41D1-85E4-714F9D399E66}"/>
    <dgm:cxn modelId="{2CCC1128-552D-49F2-9279-585D83B6CFF6}" srcId="{A40F8DD8-AC0B-4B83-882F-E2892A1CBF9A}" destId="{E898919F-9782-4ED6-9C9E-66F285641562}" srcOrd="8" destOrd="0" parTransId="{8B324A67-D4DE-4979-9D40-402AC9CF0F09}" sibTransId="{5590CB2E-FED1-414A-84E0-7B4347643EEA}"/>
    <dgm:cxn modelId="{16273545-CD0C-4A79-A53F-F7954EAFA89F}" srcId="{A40F8DD8-AC0B-4B83-882F-E2892A1CBF9A}" destId="{7C39FACE-EB3D-41FD-8BB1-92F04A68FC49}" srcOrd="2" destOrd="0" parTransId="{952D2127-35E3-4CBC-8FC1-00C9A0FE77B2}" sibTransId="{13C5BDF2-BCCE-4CA8-8A6B-095E283F5E80}"/>
    <dgm:cxn modelId="{ADFD0929-B6FE-4EF6-BF96-C5FDCF4727B5}" type="presOf" srcId="{42692CC8-43D6-44E3-B577-6A462016649D}" destId="{8CCA46A3-8207-45DF-AA7A-0CEE032CBC8E}" srcOrd="0" destOrd="0" presId="urn:microsoft.com/office/officeart/2005/8/layout/default#6"/>
    <dgm:cxn modelId="{85071D59-BF5F-46B0-A0A5-4DB5020C3E31}" type="presOf" srcId="{0054FCD9-8B5D-4289-A7C9-C6967EEFC28F}" destId="{319FC5CA-BF92-4951-9A0F-B3C2E03C8EC1}" srcOrd="0" destOrd="0" presId="urn:microsoft.com/office/officeart/2005/8/layout/default#6"/>
    <dgm:cxn modelId="{6B4476FB-B057-40AE-AC0C-04E9C3824008}" type="presOf" srcId="{9A3DECCC-1D3E-4806-AE44-0F9DE01F042A}" destId="{BB1DB2AE-9002-42CD-B0F9-DFEBA4E73237}" srcOrd="0" destOrd="0" presId="urn:microsoft.com/office/officeart/2005/8/layout/default#6"/>
    <dgm:cxn modelId="{C724B49C-DC17-43AB-A6B0-4FCB6ACED2AD}" srcId="{A40F8DD8-AC0B-4B83-882F-E2892A1CBF9A}" destId="{A80603D3-377C-42A5-9646-A10CEE11E639}" srcOrd="9" destOrd="0" parTransId="{997A4C79-C89F-41B8-8CFD-F7BD1299ABC4}" sibTransId="{EE81CB21-2056-461C-A690-B4363BF5BCFA}"/>
    <dgm:cxn modelId="{272F0811-27E1-4C05-A3BD-5250B382E15E}" type="presOf" srcId="{E898919F-9782-4ED6-9C9E-66F285641562}" destId="{1DEA41ED-A3ED-4D68-9420-61365696827E}" srcOrd="0" destOrd="0" presId="urn:microsoft.com/office/officeart/2005/8/layout/default#6"/>
    <dgm:cxn modelId="{1B42FCAF-4BC1-40E2-AC6A-7A74C440DAA4}" type="presOf" srcId="{83EE01B0-6BB5-4658-9BA2-056F1B7B2B39}" destId="{5E33CF87-5CA5-44ED-86C0-F83909A1C169}" srcOrd="0" destOrd="0" presId="urn:microsoft.com/office/officeart/2005/8/layout/default#6"/>
    <dgm:cxn modelId="{61148B25-9E03-4292-8EC2-8058B2613662}" srcId="{A40F8DD8-AC0B-4B83-882F-E2892A1CBF9A}" destId="{83EE01B0-6BB5-4658-9BA2-056F1B7B2B39}" srcOrd="4" destOrd="0" parTransId="{3422647D-9F20-461C-905B-F4A1095085FE}" sibTransId="{C47189E2-62E6-4576-AAB0-EBB345D7F9D1}"/>
    <dgm:cxn modelId="{E7DA3113-0C95-4374-90C2-DED31D2132D9}" type="presOf" srcId="{A80603D3-377C-42A5-9646-A10CEE11E639}" destId="{117728E9-D987-441B-9356-CCA45E055096}" srcOrd="0" destOrd="0" presId="urn:microsoft.com/office/officeart/2005/8/layout/default#6"/>
    <dgm:cxn modelId="{9A256F44-C1D6-4E14-AB83-FB95DC5B9914}" type="presOf" srcId="{05839BEF-82FF-47D5-BE54-53EA82CB8B91}" destId="{AF4537E2-AA5E-4FF2-B900-669578DF20CE}" srcOrd="0" destOrd="0" presId="urn:microsoft.com/office/officeart/2005/8/layout/default#6"/>
    <dgm:cxn modelId="{F8FB2D5A-7860-4344-AA54-5B5A4448F788}" type="presParOf" srcId="{506E9E94-1C41-41AA-9F6A-3E409C13E95B}" destId="{BB8EC3E0-F122-4395-AAE7-84B21D16BAB7}" srcOrd="0" destOrd="0" presId="urn:microsoft.com/office/officeart/2005/8/layout/default#6"/>
    <dgm:cxn modelId="{C94E45BB-6803-4FE5-A831-013343902A9D}" type="presParOf" srcId="{506E9E94-1C41-41AA-9F6A-3E409C13E95B}" destId="{090A8840-0D7D-4E30-8D63-55841E499908}" srcOrd="1" destOrd="0" presId="urn:microsoft.com/office/officeart/2005/8/layout/default#6"/>
    <dgm:cxn modelId="{C9A90610-C0D3-4CE8-AB66-72725C82C327}" type="presParOf" srcId="{506E9E94-1C41-41AA-9F6A-3E409C13E95B}" destId="{B4AB4BB5-647D-4EC6-8C4F-695CBBBD1B6A}" srcOrd="2" destOrd="0" presId="urn:microsoft.com/office/officeart/2005/8/layout/default#6"/>
    <dgm:cxn modelId="{AA58B22B-F760-49D9-A2D6-76F432E90105}" type="presParOf" srcId="{506E9E94-1C41-41AA-9F6A-3E409C13E95B}" destId="{1D947497-1398-4EF8-8E6D-D7BE55144BCF}" srcOrd="3" destOrd="0" presId="urn:microsoft.com/office/officeart/2005/8/layout/default#6"/>
    <dgm:cxn modelId="{9FE81AF9-5EBF-4504-B9F5-4741434575D7}" type="presParOf" srcId="{506E9E94-1C41-41AA-9F6A-3E409C13E95B}" destId="{90ABCF83-E77C-4958-8966-9A90193595E5}" srcOrd="4" destOrd="0" presId="urn:microsoft.com/office/officeart/2005/8/layout/default#6"/>
    <dgm:cxn modelId="{F07D3B23-A98B-4DCB-8BEF-BA07F3F6B9F5}" type="presParOf" srcId="{506E9E94-1C41-41AA-9F6A-3E409C13E95B}" destId="{79E9CBFE-65DA-4F1F-B1C5-8AAD23E3857D}" srcOrd="5" destOrd="0" presId="urn:microsoft.com/office/officeart/2005/8/layout/default#6"/>
    <dgm:cxn modelId="{51C04524-D5B0-4169-9B4A-76E411DBD0CB}" type="presParOf" srcId="{506E9E94-1C41-41AA-9F6A-3E409C13E95B}" destId="{95131313-B47C-4023-BED9-EDD1F5117F82}" srcOrd="6" destOrd="0" presId="urn:microsoft.com/office/officeart/2005/8/layout/default#6"/>
    <dgm:cxn modelId="{ACC30CAB-A134-45BB-9B88-B53413FD7477}" type="presParOf" srcId="{506E9E94-1C41-41AA-9F6A-3E409C13E95B}" destId="{EFE514AF-CD2F-4CA8-82A6-E7F5BFD53C2F}" srcOrd="7" destOrd="0" presId="urn:microsoft.com/office/officeart/2005/8/layout/default#6"/>
    <dgm:cxn modelId="{3A8C18B1-DFA0-4564-B883-3A412D4B3501}" type="presParOf" srcId="{506E9E94-1C41-41AA-9F6A-3E409C13E95B}" destId="{5E33CF87-5CA5-44ED-86C0-F83909A1C169}" srcOrd="8" destOrd="0" presId="urn:microsoft.com/office/officeart/2005/8/layout/default#6"/>
    <dgm:cxn modelId="{1F9CE196-AF31-46B8-878B-DDFDF8300FD7}" type="presParOf" srcId="{506E9E94-1C41-41AA-9F6A-3E409C13E95B}" destId="{1815C9F9-C399-480A-AC90-9205B30A96EE}" srcOrd="9" destOrd="0" presId="urn:microsoft.com/office/officeart/2005/8/layout/default#6"/>
    <dgm:cxn modelId="{81F367DE-682C-4C87-9690-6F7D13449FF2}" type="presParOf" srcId="{506E9E94-1C41-41AA-9F6A-3E409C13E95B}" destId="{AF4537E2-AA5E-4FF2-B900-669578DF20CE}" srcOrd="10" destOrd="0" presId="urn:microsoft.com/office/officeart/2005/8/layout/default#6"/>
    <dgm:cxn modelId="{B070EFAD-A8C3-4B19-A028-B7D5E33CA747}" type="presParOf" srcId="{506E9E94-1C41-41AA-9F6A-3E409C13E95B}" destId="{DF8EB5C9-DA6D-486D-BE62-D684393A0634}" srcOrd="11" destOrd="0" presId="urn:microsoft.com/office/officeart/2005/8/layout/default#6"/>
    <dgm:cxn modelId="{85B04DF4-ECD8-48BE-AA3E-81CC9CF9F281}" type="presParOf" srcId="{506E9E94-1C41-41AA-9F6A-3E409C13E95B}" destId="{BB1DB2AE-9002-42CD-B0F9-DFEBA4E73237}" srcOrd="12" destOrd="0" presId="urn:microsoft.com/office/officeart/2005/8/layout/default#6"/>
    <dgm:cxn modelId="{F957EE61-066A-47FF-B914-1F96472CBF90}" type="presParOf" srcId="{506E9E94-1C41-41AA-9F6A-3E409C13E95B}" destId="{D92E29D6-6760-41B7-A003-53106B006B9B}" srcOrd="13" destOrd="0" presId="urn:microsoft.com/office/officeart/2005/8/layout/default#6"/>
    <dgm:cxn modelId="{EEE0D436-E613-402F-8BCF-B4923F95CD68}" type="presParOf" srcId="{506E9E94-1C41-41AA-9F6A-3E409C13E95B}" destId="{319FC5CA-BF92-4951-9A0F-B3C2E03C8EC1}" srcOrd="14" destOrd="0" presId="urn:microsoft.com/office/officeart/2005/8/layout/default#6"/>
    <dgm:cxn modelId="{5B4D45C4-6B42-40D7-934D-001B73DEBF8A}" type="presParOf" srcId="{506E9E94-1C41-41AA-9F6A-3E409C13E95B}" destId="{A90D5BD6-EA76-4FC1-9466-7617C8FF384F}" srcOrd="15" destOrd="0" presId="urn:microsoft.com/office/officeart/2005/8/layout/default#6"/>
    <dgm:cxn modelId="{55FBBA55-C1FC-4C98-8C32-967506354C7D}" type="presParOf" srcId="{506E9E94-1C41-41AA-9F6A-3E409C13E95B}" destId="{1DEA41ED-A3ED-4D68-9420-61365696827E}" srcOrd="16" destOrd="0" presId="urn:microsoft.com/office/officeart/2005/8/layout/default#6"/>
    <dgm:cxn modelId="{E014D826-8BFD-45CF-9353-51CD614193E8}" type="presParOf" srcId="{506E9E94-1C41-41AA-9F6A-3E409C13E95B}" destId="{3ED65265-81D5-49B9-8918-50769EEAF03E}" srcOrd="17" destOrd="0" presId="urn:microsoft.com/office/officeart/2005/8/layout/default#6"/>
    <dgm:cxn modelId="{3ACB06C1-1699-44DB-A73A-543F206769EE}" type="presParOf" srcId="{506E9E94-1C41-41AA-9F6A-3E409C13E95B}" destId="{117728E9-D987-441B-9356-CCA45E055096}" srcOrd="18" destOrd="0" presId="urn:microsoft.com/office/officeart/2005/8/layout/default#6"/>
    <dgm:cxn modelId="{15D42DB4-9A1E-4B05-8EF6-36715FDA3AC9}" type="presParOf" srcId="{506E9E94-1C41-41AA-9F6A-3E409C13E95B}" destId="{325CA938-04D8-42A7-942E-93B2DB2E648A}" srcOrd="19" destOrd="0" presId="urn:microsoft.com/office/officeart/2005/8/layout/default#6"/>
    <dgm:cxn modelId="{F8D4BEB5-570F-43E8-8AF5-077A5AADD0E9}" type="presParOf" srcId="{506E9E94-1C41-41AA-9F6A-3E409C13E95B}" destId="{FEDA79D7-0DE0-4F19-A899-D9FEDB21F3CC}" srcOrd="20" destOrd="0" presId="urn:microsoft.com/office/officeart/2005/8/layout/default#6"/>
    <dgm:cxn modelId="{9AA02212-C86E-4A09-9F6A-F79842A5E9C5}" type="presParOf" srcId="{506E9E94-1C41-41AA-9F6A-3E409C13E95B}" destId="{A4F4A45D-1899-4C55-8BE0-E9942F1502C5}" srcOrd="21" destOrd="0" presId="urn:microsoft.com/office/officeart/2005/8/layout/default#6"/>
    <dgm:cxn modelId="{0D2F7AD1-D317-4772-80D4-F283136F88A1}" type="presParOf" srcId="{506E9E94-1C41-41AA-9F6A-3E409C13E95B}" destId="{8CCA46A3-8207-45DF-AA7A-0CEE032CBC8E}" srcOrd="22" destOrd="0" presId="urn:microsoft.com/office/officeart/2005/8/layout/default#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42F22CF-7338-4AEF-A6C0-BDE54F1A7D2A}" type="doc">
      <dgm:prSet loTypeId="urn:microsoft.com/office/officeart/2005/8/layout/default#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A27C6F7-EA80-4221-AC9F-5B53FC5D410C}">
      <dgm:prSet phldrT="[Tekst]"/>
      <dgm:spPr/>
      <dgm:t>
        <a:bodyPr/>
        <a:lstStyle/>
        <a:p>
          <a:r>
            <a:rPr lang="pl-PL" dirty="0"/>
            <a:t>Identyfikacja biometryczna</a:t>
          </a:r>
        </a:p>
      </dgm:t>
    </dgm:pt>
    <dgm:pt modelId="{C78A4542-07E0-4857-AA3F-3D205D9F5C57}" type="parTrans" cxnId="{393C45B5-7AEE-4745-A4E0-A141233706AC}">
      <dgm:prSet/>
      <dgm:spPr/>
      <dgm:t>
        <a:bodyPr/>
        <a:lstStyle/>
        <a:p>
          <a:endParaRPr lang="pl-PL"/>
        </a:p>
      </dgm:t>
    </dgm:pt>
    <dgm:pt modelId="{E4DF6740-C3E4-49DA-97F2-F25597B17285}" type="sibTrans" cxnId="{393C45B5-7AEE-4745-A4E0-A141233706AC}">
      <dgm:prSet/>
      <dgm:spPr/>
      <dgm:t>
        <a:bodyPr/>
        <a:lstStyle/>
        <a:p>
          <a:endParaRPr lang="pl-PL"/>
        </a:p>
      </dgm:t>
    </dgm:pt>
    <dgm:pt modelId="{18CB7C98-6022-40D7-AC14-B07867721623}">
      <dgm:prSet phldrT="[Tekst]"/>
      <dgm:spPr/>
      <dgm:t>
        <a:bodyPr/>
        <a:lstStyle/>
        <a:p>
          <a:r>
            <a:rPr lang="pl-PL" dirty="0"/>
            <a:t>Obsługa ruchu lądowego</a:t>
          </a:r>
        </a:p>
      </dgm:t>
    </dgm:pt>
    <dgm:pt modelId="{13D7BB95-641B-4F53-8034-AE2492380924}" type="parTrans" cxnId="{AC78DD01-CCAB-45F8-BA76-45E801E9A4BF}">
      <dgm:prSet/>
      <dgm:spPr/>
      <dgm:t>
        <a:bodyPr/>
        <a:lstStyle/>
        <a:p>
          <a:endParaRPr lang="pl-PL"/>
        </a:p>
      </dgm:t>
    </dgm:pt>
    <dgm:pt modelId="{752582CB-A6E0-42BD-8902-759B872E2167}" type="sibTrans" cxnId="{AC78DD01-CCAB-45F8-BA76-45E801E9A4BF}">
      <dgm:prSet/>
      <dgm:spPr/>
      <dgm:t>
        <a:bodyPr/>
        <a:lstStyle/>
        <a:p>
          <a:endParaRPr lang="pl-PL"/>
        </a:p>
      </dgm:t>
    </dgm:pt>
    <dgm:pt modelId="{1650EB56-E4A8-40CB-A657-5899F071F776}">
      <dgm:prSet phldrT="[Tekst]"/>
      <dgm:spPr/>
      <dgm:t>
        <a:bodyPr/>
        <a:lstStyle/>
        <a:p>
          <a:r>
            <a:rPr lang="pl-PL" dirty="0"/>
            <a:t>Zaopatrzenie w wodę, gaz, ciepło</a:t>
          </a:r>
        </a:p>
      </dgm:t>
    </dgm:pt>
    <dgm:pt modelId="{43ED245A-07EF-4B92-AFEA-B409D5A9CED4}" type="parTrans" cxnId="{59D5D065-34AB-4F3A-A9D6-67D09B0044E5}">
      <dgm:prSet/>
      <dgm:spPr/>
      <dgm:t>
        <a:bodyPr/>
        <a:lstStyle/>
        <a:p>
          <a:endParaRPr lang="pl-PL"/>
        </a:p>
      </dgm:t>
    </dgm:pt>
    <dgm:pt modelId="{2D80FB71-95F4-4F19-9F11-C797680CC7B2}" type="sibTrans" cxnId="{59D5D065-34AB-4F3A-A9D6-67D09B0044E5}">
      <dgm:prSet/>
      <dgm:spPr/>
      <dgm:t>
        <a:bodyPr/>
        <a:lstStyle/>
        <a:p>
          <a:endParaRPr lang="pl-PL"/>
        </a:p>
      </dgm:t>
    </dgm:pt>
    <dgm:pt modelId="{B0807AD4-F6FD-49DC-AA90-DEF339B6264C}">
      <dgm:prSet phldrT="[Tekst]"/>
      <dgm:spPr/>
      <dgm:t>
        <a:bodyPr/>
        <a:lstStyle/>
        <a:p>
          <a:r>
            <a:rPr lang="pl-PL" dirty="0"/>
            <a:t>Ocenia uczniów oraz uczestników egzaminów powszechnych</a:t>
          </a:r>
        </a:p>
      </dgm:t>
    </dgm:pt>
    <dgm:pt modelId="{B77615D3-EDF4-45DB-BB05-A8D86F531448}" type="parTrans" cxnId="{89C3E535-FE78-4AA4-BBEE-23E047138167}">
      <dgm:prSet/>
      <dgm:spPr/>
      <dgm:t>
        <a:bodyPr/>
        <a:lstStyle/>
        <a:p>
          <a:endParaRPr lang="pl-PL"/>
        </a:p>
      </dgm:t>
    </dgm:pt>
    <dgm:pt modelId="{E44A236B-BBD3-4424-83DD-3D4664BED414}" type="sibTrans" cxnId="{89C3E535-FE78-4AA4-BBEE-23E047138167}">
      <dgm:prSet/>
      <dgm:spPr/>
      <dgm:t>
        <a:bodyPr/>
        <a:lstStyle/>
        <a:p>
          <a:endParaRPr lang="pl-PL"/>
        </a:p>
      </dgm:t>
    </dgm:pt>
    <dgm:pt modelId="{F8E4C758-DDE1-431C-93C4-9B4B64AD8D14}">
      <dgm:prSet phldrT="[Tekst]"/>
      <dgm:spPr/>
      <dgm:t>
        <a:bodyPr/>
        <a:lstStyle/>
        <a:p>
          <a:r>
            <a:rPr lang="pl-PL" dirty="0"/>
            <a:t>Decyzja o dostępie do instytucji szkolenia zawodowego i dostępu do instytucji </a:t>
          </a:r>
          <a:r>
            <a:rPr lang="pl-PL" dirty="0" err="1"/>
            <a:t>edu</a:t>
          </a:r>
          <a:r>
            <a:rPr lang="pl-PL" dirty="0"/>
            <a:t>.</a:t>
          </a:r>
        </a:p>
      </dgm:t>
    </dgm:pt>
    <dgm:pt modelId="{5DF463D7-1AAE-4DA7-9DEF-3402497C4308}" type="parTrans" cxnId="{F2F2B7A4-740E-4B2C-9820-5DB34508EDAC}">
      <dgm:prSet/>
      <dgm:spPr/>
    </dgm:pt>
    <dgm:pt modelId="{83A456CA-FA88-4078-BD75-BD4BF6300523}" type="sibTrans" cxnId="{F2F2B7A4-740E-4B2C-9820-5DB34508EDAC}">
      <dgm:prSet/>
      <dgm:spPr/>
    </dgm:pt>
    <dgm:pt modelId="{48E9779C-1854-4A73-9653-57D4F9D2E48C}">
      <dgm:prSet phldrT="[Tekst]"/>
      <dgm:spPr/>
      <dgm:t>
        <a:bodyPr/>
        <a:lstStyle/>
        <a:p>
          <a:r>
            <a:rPr lang="pl-PL" dirty="0"/>
            <a:t>Dotyczące rekrutacji (selekcji, oceny kandydatów, testów, informowania o wakatach)</a:t>
          </a:r>
        </a:p>
      </dgm:t>
    </dgm:pt>
    <dgm:pt modelId="{97F7EC2C-003D-4E3E-A2B8-6287DD2E46DC}" type="parTrans" cxnId="{5208751B-BFF0-48A7-A055-4F5AB152A432}">
      <dgm:prSet/>
      <dgm:spPr/>
    </dgm:pt>
    <dgm:pt modelId="{BBCE86F1-9F72-4B77-8A74-72F45975377D}" type="sibTrans" cxnId="{5208751B-BFF0-48A7-A055-4F5AB152A432}">
      <dgm:prSet/>
      <dgm:spPr/>
    </dgm:pt>
    <dgm:pt modelId="{60246E10-6AC3-4CA3-8483-5A9854F53D00}">
      <dgm:prSet phldrT="[Tekst]"/>
      <dgm:spPr/>
      <dgm:t>
        <a:bodyPr/>
        <a:lstStyle/>
        <a:p>
          <a:r>
            <a:rPr lang="pl-PL" dirty="0"/>
            <a:t>Dotyczące kwalifikowalności osób korzystających z usług publicznych.</a:t>
          </a:r>
        </a:p>
      </dgm:t>
    </dgm:pt>
    <dgm:pt modelId="{E5046D89-D50F-4F35-B79C-71B285EABFF4}" type="parTrans" cxnId="{F6B2FC2B-8719-4BEE-9947-55E348297190}">
      <dgm:prSet/>
      <dgm:spPr/>
    </dgm:pt>
    <dgm:pt modelId="{CEC9BB3C-B566-41C3-AC9D-B4532B1537A4}" type="sibTrans" cxnId="{F6B2FC2B-8719-4BEE-9947-55E348297190}">
      <dgm:prSet/>
      <dgm:spPr/>
    </dgm:pt>
    <dgm:pt modelId="{8A445B4D-2899-44C2-9438-F92CA3832B97}">
      <dgm:prSet phldrT="[Tekst]"/>
      <dgm:spPr/>
      <dgm:t>
        <a:bodyPr/>
        <a:lstStyle/>
        <a:p>
          <a:r>
            <a:rPr lang="pl-PL" dirty="0"/>
            <a:t>Obliczanie zdolności kredytowej</a:t>
          </a:r>
        </a:p>
      </dgm:t>
    </dgm:pt>
    <dgm:pt modelId="{5941614D-2B5E-4E38-BD19-212A7ED5014C}" type="parTrans" cxnId="{7AECB971-DA37-4B7C-AD64-7A29F08D3E05}">
      <dgm:prSet/>
      <dgm:spPr/>
    </dgm:pt>
    <dgm:pt modelId="{7DA7799D-F3DE-4B34-984D-E6B552558732}" type="sibTrans" cxnId="{7AECB971-DA37-4B7C-AD64-7A29F08D3E05}">
      <dgm:prSet/>
      <dgm:spPr/>
    </dgm:pt>
    <dgm:pt modelId="{B70307C6-3F49-44BD-953C-E42E591DA49A}">
      <dgm:prSet phldrT="[Tekst]"/>
      <dgm:spPr/>
      <dgm:t>
        <a:bodyPr/>
        <a:lstStyle/>
        <a:p>
          <a:r>
            <a:rPr lang="pl-PL" dirty="0"/>
            <a:t>Ocena priorytetów w akcjach ratunkowych</a:t>
          </a:r>
        </a:p>
      </dgm:t>
    </dgm:pt>
    <dgm:pt modelId="{F60A44A1-7D84-44F9-A616-93230A3B0001}" type="parTrans" cxnId="{62F7E360-2D3E-4C2B-AE2F-54E8142F9BAD}">
      <dgm:prSet/>
      <dgm:spPr/>
    </dgm:pt>
    <dgm:pt modelId="{D4C2DACC-35FC-4604-885C-D0AB8710A83C}" type="sibTrans" cxnId="{62F7E360-2D3E-4C2B-AE2F-54E8142F9BAD}">
      <dgm:prSet/>
      <dgm:spPr/>
    </dgm:pt>
    <dgm:pt modelId="{8CEBB1C5-BFFD-455B-8A0A-7337DACA2D8B}">
      <dgm:prSet phldrT="[Tekst]"/>
      <dgm:spPr/>
      <dgm:t>
        <a:bodyPr/>
        <a:lstStyle/>
        <a:p>
          <a:r>
            <a:rPr lang="pl-PL" dirty="0"/>
            <a:t>Dotyczące ścigania przestępstw i analizy przestępczości</a:t>
          </a:r>
        </a:p>
      </dgm:t>
    </dgm:pt>
    <dgm:pt modelId="{F982A494-E1D5-4C5B-A4BA-298BCB0026EA}" type="parTrans" cxnId="{96D06C08-AFEA-4C5D-85CF-CDFC6C20A7C2}">
      <dgm:prSet/>
      <dgm:spPr/>
    </dgm:pt>
    <dgm:pt modelId="{C16C83D3-8CCD-4916-A5D0-B28C9D4CCC0B}" type="sibTrans" cxnId="{96D06C08-AFEA-4C5D-85CF-CDFC6C20A7C2}">
      <dgm:prSet/>
      <dgm:spPr/>
    </dgm:pt>
    <dgm:pt modelId="{E27E9954-0DB1-4561-8D20-136A5F59F904}">
      <dgm:prSet phldrT="[Tekst]"/>
      <dgm:spPr/>
      <dgm:t>
        <a:bodyPr/>
        <a:lstStyle/>
        <a:p>
          <a:r>
            <a:rPr lang="pl-PL" dirty="0"/>
            <a:t>Zarządzające migracją, azylem i kontrolą graniczną</a:t>
          </a:r>
        </a:p>
      </dgm:t>
    </dgm:pt>
    <dgm:pt modelId="{452C933C-402C-4639-AD0D-AA8FBBF5EF17}" type="parTrans" cxnId="{B282B6D3-4147-425B-A68E-963E2995857C}">
      <dgm:prSet/>
      <dgm:spPr/>
    </dgm:pt>
    <dgm:pt modelId="{168D9233-FC9B-4C73-B81E-00516153EC69}" type="sibTrans" cxnId="{B282B6D3-4147-425B-A68E-963E2995857C}">
      <dgm:prSet/>
      <dgm:spPr/>
    </dgm:pt>
    <dgm:pt modelId="{BB950239-F1BD-4E38-A955-90FC1D725FD4}">
      <dgm:prSet phldrT="[Tekst]"/>
      <dgm:spPr/>
      <dgm:t>
        <a:bodyPr/>
        <a:lstStyle/>
        <a:p>
          <a:r>
            <a:rPr lang="pl-PL" dirty="0"/>
            <a:t>Dotyczące sądownictwa: badania i interpretacji stanu faktycznego i przepisów prawa oraz stosowaniu prawa</a:t>
          </a:r>
        </a:p>
      </dgm:t>
    </dgm:pt>
    <dgm:pt modelId="{720178F0-DD75-4ACE-87A0-B1958E6D06F8}" type="parTrans" cxnId="{0B07208D-1EB0-40F0-9598-04279B72AD98}">
      <dgm:prSet/>
      <dgm:spPr/>
    </dgm:pt>
    <dgm:pt modelId="{DA42DFA4-F2A7-4821-9DA6-C1DB9581DDE7}" type="sibTrans" cxnId="{0B07208D-1EB0-40F0-9598-04279B72AD98}">
      <dgm:prSet/>
      <dgm:spPr/>
    </dgm:pt>
    <dgm:pt modelId="{1B0F139B-C1C1-41AC-B675-19C6C39FE067}" type="pres">
      <dgm:prSet presAssocID="{F42F22CF-7338-4AEF-A6C0-BDE54F1A7D2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C371DC7-85CA-4A73-B5B1-E18B2E3FC90A}" type="pres">
      <dgm:prSet presAssocID="{4A27C6F7-EA80-4221-AC9F-5B53FC5D410C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DB3EC24-7B74-4CF4-80C1-B16601A64ACF}" type="pres">
      <dgm:prSet presAssocID="{E4DF6740-C3E4-49DA-97F2-F25597B17285}" presName="sibTrans" presStyleCnt="0"/>
      <dgm:spPr/>
    </dgm:pt>
    <dgm:pt modelId="{CDA3476A-EDC9-4427-A2AB-4CA65D31CC86}" type="pres">
      <dgm:prSet presAssocID="{18CB7C98-6022-40D7-AC14-B07867721623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76E0BC-E2EE-4439-BD79-5CB4F254344E}" type="pres">
      <dgm:prSet presAssocID="{752582CB-A6E0-42BD-8902-759B872E2167}" presName="sibTrans" presStyleCnt="0"/>
      <dgm:spPr/>
    </dgm:pt>
    <dgm:pt modelId="{BECDA28A-24C8-44D3-9A02-2D55AE99B8F6}" type="pres">
      <dgm:prSet presAssocID="{1650EB56-E4A8-40CB-A657-5899F071F776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B7B6F1C-8A62-4A16-8688-20E52C8F7A85}" type="pres">
      <dgm:prSet presAssocID="{2D80FB71-95F4-4F19-9F11-C797680CC7B2}" presName="sibTrans" presStyleCnt="0"/>
      <dgm:spPr/>
    </dgm:pt>
    <dgm:pt modelId="{38A78749-0644-4778-B1CD-33676C3DF93A}" type="pres">
      <dgm:prSet presAssocID="{F8E4C758-DDE1-431C-93C4-9B4B64AD8D14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2326577-7698-486E-B4E3-F961AAAF01C9}" type="pres">
      <dgm:prSet presAssocID="{83A456CA-FA88-4078-BD75-BD4BF6300523}" presName="sibTrans" presStyleCnt="0"/>
      <dgm:spPr/>
    </dgm:pt>
    <dgm:pt modelId="{1C0D3410-332B-48CF-AFED-1D004FE3970C}" type="pres">
      <dgm:prSet presAssocID="{B0807AD4-F6FD-49DC-AA90-DEF339B6264C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A008924-9C9E-4222-8CA4-8798F516C2C9}" type="pres">
      <dgm:prSet presAssocID="{E44A236B-BBD3-4424-83DD-3D4664BED414}" presName="sibTrans" presStyleCnt="0"/>
      <dgm:spPr/>
    </dgm:pt>
    <dgm:pt modelId="{45ADC1BE-98E2-4A86-96BC-8648C4ACF7D7}" type="pres">
      <dgm:prSet presAssocID="{48E9779C-1854-4A73-9653-57D4F9D2E48C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BB6688F-FF9E-4484-8906-D4EB4A811F50}" type="pres">
      <dgm:prSet presAssocID="{BBCE86F1-9F72-4B77-8A74-72F45975377D}" presName="sibTrans" presStyleCnt="0"/>
      <dgm:spPr/>
    </dgm:pt>
    <dgm:pt modelId="{55750786-5D9D-4852-9E97-526AAF5F85BA}" type="pres">
      <dgm:prSet presAssocID="{60246E10-6AC3-4CA3-8483-5A9854F53D00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7C47D7D-B70B-401E-A1D0-8CC9DD779478}" type="pres">
      <dgm:prSet presAssocID="{CEC9BB3C-B566-41C3-AC9D-B4532B1537A4}" presName="sibTrans" presStyleCnt="0"/>
      <dgm:spPr/>
    </dgm:pt>
    <dgm:pt modelId="{B2760609-DDDF-4C87-936A-54C8210D8E97}" type="pres">
      <dgm:prSet presAssocID="{8A445B4D-2899-44C2-9438-F92CA3832B97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BED5549-922A-4997-A5BA-23F517A67BEB}" type="pres">
      <dgm:prSet presAssocID="{7DA7799D-F3DE-4B34-984D-E6B552558732}" presName="sibTrans" presStyleCnt="0"/>
      <dgm:spPr/>
    </dgm:pt>
    <dgm:pt modelId="{8714EFF5-C934-4DCE-9B10-8B9D10013433}" type="pres">
      <dgm:prSet presAssocID="{B70307C6-3F49-44BD-953C-E42E591DA49A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060034C-EABF-46FF-9F29-5C3D676F73A9}" type="pres">
      <dgm:prSet presAssocID="{D4C2DACC-35FC-4604-885C-D0AB8710A83C}" presName="sibTrans" presStyleCnt="0"/>
      <dgm:spPr/>
    </dgm:pt>
    <dgm:pt modelId="{4A48B454-0E7C-4AFD-87DC-6006C521890A}" type="pres">
      <dgm:prSet presAssocID="{8CEBB1C5-BFFD-455B-8A0A-7337DACA2D8B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A99A69-A7FE-42CB-9FAD-3E9707C971BE}" type="pres">
      <dgm:prSet presAssocID="{C16C83D3-8CCD-4916-A5D0-B28C9D4CCC0B}" presName="sibTrans" presStyleCnt="0"/>
      <dgm:spPr/>
    </dgm:pt>
    <dgm:pt modelId="{F1A1A22A-CB21-4B1F-964E-4FF3CE56EF5F}" type="pres">
      <dgm:prSet presAssocID="{E27E9954-0DB1-4561-8D20-136A5F59F904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108C0F1-2660-4994-932E-1A84386B4199}" type="pres">
      <dgm:prSet presAssocID="{168D9233-FC9B-4C73-B81E-00516153EC69}" presName="sibTrans" presStyleCnt="0"/>
      <dgm:spPr/>
    </dgm:pt>
    <dgm:pt modelId="{C7A0E05F-6D67-409D-BC36-A73EABE3E188}" type="pres">
      <dgm:prSet presAssocID="{BB950239-F1BD-4E38-A955-90FC1D725FD4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176EA21-7AF9-4A25-8A8A-5FB827B14890}" type="presOf" srcId="{4A27C6F7-EA80-4221-AC9F-5B53FC5D410C}" destId="{DC371DC7-85CA-4A73-B5B1-E18B2E3FC90A}" srcOrd="0" destOrd="0" presId="urn:microsoft.com/office/officeart/2005/8/layout/default#7"/>
    <dgm:cxn modelId="{B282B6D3-4147-425B-A68E-963E2995857C}" srcId="{F42F22CF-7338-4AEF-A6C0-BDE54F1A7D2A}" destId="{E27E9954-0DB1-4561-8D20-136A5F59F904}" srcOrd="10" destOrd="0" parTransId="{452C933C-402C-4639-AD0D-AA8FBBF5EF17}" sibTransId="{168D9233-FC9B-4C73-B81E-00516153EC69}"/>
    <dgm:cxn modelId="{6B2257D5-7EBC-46B9-BFA6-48211E8C5EA7}" type="presOf" srcId="{48E9779C-1854-4A73-9653-57D4F9D2E48C}" destId="{45ADC1BE-98E2-4A86-96BC-8648C4ACF7D7}" srcOrd="0" destOrd="0" presId="urn:microsoft.com/office/officeart/2005/8/layout/default#7"/>
    <dgm:cxn modelId="{7AECB971-DA37-4B7C-AD64-7A29F08D3E05}" srcId="{F42F22CF-7338-4AEF-A6C0-BDE54F1A7D2A}" destId="{8A445B4D-2899-44C2-9438-F92CA3832B97}" srcOrd="7" destOrd="0" parTransId="{5941614D-2B5E-4E38-BD19-212A7ED5014C}" sibTransId="{7DA7799D-F3DE-4B34-984D-E6B552558732}"/>
    <dgm:cxn modelId="{773E4FFF-E312-463D-9DDA-DA1300CA280A}" type="presOf" srcId="{F8E4C758-DDE1-431C-93C4-9B4B64AD8D14}" destId="{38A78749-0644-4778-B1CD-33676C3DF93A}" srcOrd="0" destOrd="0" presId="urn:microsoft.com/office/officeart/2005/8/layout/default#7"/>
    <dgm:cxn modelId="{6DFFEE1C-D0BF-4D0B-9AFD-D7E74766A06A}" type="presOf" srcId="{BB950239-F1BD-4E38-A955-90FC1D725FD4}" destId="{C7A0E05F-6D67-409D-BC36-A73EABE3E188}" srcOrd="0" destOrd="0" presId="urn:microsoft.com/office/officeart/2005/8/layout/default#7"/>
    <dgm:cxn modelId="{89C3E535-FE78-4AA4-BBEE-23E047138167}" srcId="{F42F22CF-7338-4AEF-A6C0-BDE54F1A7D2A}" destId="{B0807AD4-F6FD-49DC-AA90-DEF339B6264C}" srcOrd="4" destOrd="0" parTransId="{B77615D3-EDF4-45DB-BB05-A8D86F531448}" sibTransId="{E44A236B-BBD3-4424-83DD-3D4664BED414}"/>
    <dgm:cxn modelId="{D949ECA4-DA87-4ACF-8328-DC08B51946EC}" type="presOf" srcId="{B70307C6-3F49-44BD-953C-E42E591DA49A}" destId="{8714EFF5-C934-4DCE-9B10-8B9D10013433}" srcOrd="0" destOrd="0" presId="urn:microsoft.com/office/officeart/2005/8/layout/default#7"/>
    <dgm:cxn modelId="{F2F2B7A4-740E-4B2C-9820-5DB34508EDAC}" srcId="{F42F22CF-7338-4AEF-A6C0-BDE54F1A7D2A}" destId="{F8E4C758-DDE1-431C-93C4-9B4B64AD8D14}" srcOrd="3" destOrd="0" parTransId="{5DF463D7-1AAE-4DA7-9DEF-3402497C4308}" sibTransId="{83A456CA-FA88-4078-BD75-BD4BF6300523}"/>
    <dgm:cxn modelId="{62F7E360-2D3E-4C2B-AE2F-54E8142F9BAD}" srcId="{F42F22CF-7338-4AEF-A6C0-BDE54F1A7D2A}" destId="{B70307C6-3F49-44BD-953C-E42E591DA49A}" srcOrd="8" destOrd="0" parTransId="{F60A44A1-7D84-44F9-A616-93230A3B0001}" sibTransId="{D4C2DACC-35FC-4604-885C-D0AB8710A83C}"/>
    <dgm:cxn modelId="{96D06C08-AFEA-4C5D-85CF-CDFC6C20A7C2}" srcId="{F42F22CF-7338-4AEF-A6C0-BDE54F1A7D2A}" destId="{8CEBB1C5-BFFD-455B-8A0A-7337DACA2D8B}" srcOrd="9" destOrd="0" parTransId="{F982A494-E1D5-4C5B-A4BA-298BCB0026EA}" sibTransId="{C16C83D3-8CCD-4916-A5D0-B28C9D4CCC0B}"/>
    <dgm:cxn modelId="{59D5D065-34AB-4F3A-A9D6-67D09B0044E5}" srcId="{F42F22CF-7338-4AEF-A6C0-BDE54F1A7D2A}" destId="{1650EB56-E4A8-40CB-A657-5899F071F776}" srcOrd="2" destOrd="0" parTransId="{43ED245A-07EF-4B92-AFEA-B409D5A9CED4}" sibTransId="{2D80FB71-95F4-4F19-9F11-C797680CC7B2}"/>
    <dgm:cxn modelId="{19DBDD47-31F0-4C36-A90B-FBAEFF8D84FB}" type="presOf" srcId="{18CB7C98-6022-40D7-AC14-B07867721623}" destId="{CDA3476A-EDC9-4427-A2AB-4CA65D31CC86}" srcOrd="0" destOrd="0" presId="urn:microsoft.com/office/officeart/2005/8/layout/default#7"/>
    <dgm:cxn modelId="{9E1732E5-A8AB-46B9-AB9C-4FCEFCF11917}" type="presOf" srcId="{F42F22CF-7338-4AEF-A6C0-BDE54F1A7D2A}" destId="{1B0F139B-C1C1-41AC-B675-19C6C39FE067}" srcOrd="0" destOrd="0" presId="urn:microsoft.com/office/officeart/2005/8/layout/default#7"/>
    <dgm:cxn modelId="{0B07208D-1EB0-40F0-9598-04279B72AD98}" srcId="{F42F22CF-7338-4AEF-A6C0-BDE54F1A7D2A}" destId="{BB950239-F1BD-4E38-A955-90FC1D725FD4}" srcOrd="11" destOrd="0" parTransId="{720178F0-DD75-4ACE-87A0-B1958E6D06F8}" sibTransId="{DA42DFA4-F2A7-4821-9DA6-C1DB9581DDE7}"/>
    <dgm:cxn modelId="{20AC6B16-C325-4AB2-A8F3-8F6531B660DE}" type="presOf" srcId="{E27E9954-0DB1-4561-8D20-136A5F59F904}" destId="{F1A1A22A-CB21-4B1F-964E-4FF3CE56EF5F}" srcOrd="0" destOrd="0" presId="urn:microsoft.com/office/officeart/2005/8/layout/default#7"/>
    <dgm:cxn modelId="{F6B2FC2B-8719-4BEE-9947-55E348297190}" srcId="{F42F22CF-7338-4AEF-A6C0-BDE54F1A7D2A}" destId="{60246E10-6AC3-4CA3-8483-5A9854F53D00}" srcOrd="6" destOrd="0" parTransId="{E5046D89-D50F-4F35-B79C-71B285EABFF4}" sibTransId="{CEC9BB3C-B566-41C3-AC9D-B4532B1537A4}"/>
    <dgm:cxn modelId="{5208751B-BFF0-48A7-A055-4F5AB152A432}" srcId="{F42F22CF-7338-4AEF-A6C0-BDE54F1A7D2A}" destId="{48E9779C-1854-4A73-9653-57D4F9D2E48C}" srcOrd="5" destOrd="0" parTransId="{97F7EC2C-003D-4E3E-A2B8-6287DD2E46DC}" sibTransId="{BBCE86F1-9F72-4B77-8A74-72F45975377D}"/>
    <dgm:cxn modelId="{EAC5FF1E-792D-4095-A5F9-8113CD398D42}" type="presOf" srcId="{8A445B4D-2899-44C2-9438-F92CA3832B97}" destId="{B2760609-DDDF-4C87-936A-54C8210D8E97}" srcOrd="0" destOrd="0" presId="urn:microsoft.com/office/officeart/2005/8/layout/default#7"/>
    <dgm:cxn modelId="{AC78DD01-CCAB-45F8-BA76-45E801E9A4BF}" srcId="{F42F22CF-7338-4AEF-A6C0-BDE54F1A7D2A}" destId="{18CB7C98-6022-40D7-AC14-B07867721623}" srcOrd="1" destOrd="0" parTransId="{13D7BB95-641B-4F53-8034-AE2492380924}" sibTransId="{752582CB-A6E0-42BD-8902-759B872E2167}"/>
    <dgm:cxn modelId="{42147BAD-DBA8-4509-89AA-F5809C2EBE4D}" type="presOf" srcId="{1650EB56-E4A8-40CB-A657-5899F071F776}" destId="{BECDA28A-24C8-44D3-9A02-2D55AE99B8F6}" srcOrd="0" destOrd="0" presId="urn:microsoft.com/office/officeart/2005/8/layout/default#7"/>
    <dgm:cxn modelId="{1A8B1FCF-3B44-4904-B9AA-C128904AAD22}" type="presOf" srcId="{8CEBB1C5-BFFD-455B-8A0A-7337DACA2D8B}" destId="{4A48B454-0E7C-4AFD-87DC-6006C521890A}" srcOrd="0" destOrd="0" presId="urn:microsoft.com/office/officeart/2005/8/layout/default#7"/>
    <dgm:cxn modelId="{344DA13B-1DF2-4DE3-87A2-DA01739113A9}" type="presOf" srcId="{B0807AD4-F6FD-49DC-AA90-DEF339B6264C}" destId="{1C0D3410-332B-48CF-AFED-1D004FE3970C}" srcOrd="0" destOrd="0" presId="urn:microsoft.com/office/officeart/2005/8/layout/default#7"/>
    <dgm:cxn modelId="{393C45B5-7AEE-4745-A4E0-A141233706AC}" srcId="{F42F22CF-7338-4AEF-A6C0-BDE54F1A7D2A}" destId="{4A27C6F7-EA80-4221-AC9F-5B53FC5D410C}" srcOrd="0" destOrd="0" parTransId="{C78A4542-07E0-4857-AA3F-3D205D9F5C57}" sibTransId="{E4DF6740-C3E4-49DA-97F2-F25597B17285}"/>
    <dgm:cxn modelId="{5AB2C611-1BB8-468E-AF4E-E1FC1CABD56B}" type="presOf" srcId="{60246E10-6AC3-4CA3-8483-5A9854F53D00}" destId="{55750786-5D9D-4852-9E97-526AAF5F85BA}" srcOrd="0" destOrd="0" presId="urn:microsoft.com/office/officeart/2005/8/layout/default#7"/>
    <dgm:cxn modelId="{18CA39A8-A609-428C-A4F9-C97F4169E77E}" type="presParOf" srcId="{1B0F139B-C1C1-41AC-B675-19C6C39FE067}" destId="{DC371DC7-85CA-4A73-B5B1-E18B2E3FC90A}" srcOrd="0" destOrd="0" presId="urn:microsoft.com/office/officeart/2005/8/layout/default#7"/>
    <dgm:cxn modelId="{769A2798-01F4-496F-B3B1-D3712DDEFB28}" type="presParOf" srcId="{1B0F139B-C1C1-41AC-B675-19C6C39FE067}" destId="{7DB3EC24-7B74-4CF4-80C1-B16601A64ACF}" srcOrd="1" destOrd="0" presId="urn:microsoft.com/office/officeart/2005/8/layout/default#7"/>
    <dgm:cxn modelId="{E3C93C7C-B2D1-4161-B66A-52E56732C58C}" type="presParOf" srcId="{1B0F139B-C1C1-41AC-B675-19C6C39FE067}" destId="{CDA3476A-EDC9-4427-A2AB-4CA65D31CC86}" srcOrd="2" destOrd="0" presId="urn:microsoft.com/office/officeart/2005/8/layout/default#7"/>
    <dgm:cxn modelId="{D838BC1B-E691-4950-8B5F-0ABE04D72B92}" type="presParOf" srcId="{1B0F139B-C1C1-41AC-B675-19C6C39FE067}" destId="{1E76E0BC-E2EE-4439-BD79-5CB4F254344E}" srcOrd="3" destOrd="0" presId="urn:microsoft.com/office/officeart/2005/8/layout/default#7"/>
    <dgm:cxn modelId="{2134CE1E-C388-4600-8A32-A9A91D2877CF}" type="presParOf" srcId="{1B0F139B-C1C1-41AC-B675-19C6C39FE067}" destId="{BECDA28A-24C8-44D3-9A02-2D55AE99B8F6}" srcOrd="4" destOrd="0" presId="urn:microsoft.com/office/officeart/2005/8/layout/default#7"/>
    <dgm:cxn modelId="{ED199FBE-AAFE-4147-B6F8-C130CEBD4BAE}" type="presParOf" srcId="{1B0F139B-C1C1-41AC-B675-19C6C39FE067}" destId="{0B7B6F1C-8A62-4A16-8688-20E52C8F7A85}" srcOrd="5" destOrd="0" presId="urn:microsoft.com/office/officeart/2005/8/layout/default#7"/>
    <dgm:cxn modelId="{E9EA54C7-F9D0-42A9-B7F0-3296E68DDCED}" type="presParOf" srcId="{1B0F139B-C1C1-41AC-B675-19C6C39FE067}" destId="{38A78749-0644-4778-B1CD-33676C3DF93A}" srcOrd="6" destOrd="0" presId="urn:microsoft.com/office/officeart/2005/8/layout/default#7"/>
    <dgm:cxn modelId="{25E56425-6864-422D-AE35-AB6FA1E3C24B}" type="presParOf" srcId="{1B0F139B-C1C1-41AC-B675-19C6C39FE067}" destId="{12326577-7698-486E-B4E3-F961AAAF01C9}" srcOrd="7" destOrd="0" presId="urn:microsoft.com/office/officeart/2005/8/layout/default#7"/>
    <dgm:cxn modelId="{AFF63184-71D2-42A5-891A-86D875B56DB8}" type="presParOf" srcId="{1B0F139B-C1C1-41AC-B675-19C6C39FE067}" destId="{1C0D3410-332B-48CF-AFED-1D004FE3970C}" srcOrd="8" destOrd="0" presId="urn:microsoft.com/office/officeart/2005/8/layout/default#7"/>
    <dgm:cxn modelId="{11CC5788-7B2C-449C-8D0A-22831E376768}" type="presParOf" srcId="{1B0F139B-C1C1-41AC-B675-19C6C39FE067}" destId="{BA008924-9C9E-4222-8CA4-8798F516C2C9}" srcOrd="9" destOrd="0" presId="urn:microsoft.com/office/officeart/2005/8/layout/default#7"/>
    <dgm:cxn modelId="{4EBE2C3D-71A7-4FFE-9CBE-A392A18F7A06}" type="presParOf" srcId="{1B0F139B-C1C1-41AC-B675-19C6C39FE067}" destId="{45ADC1BE-98E2-4A86-96BC-8648C4ACF7D7}" srcOrd="10" destOrd="0" presId="urn:microsoft.com/office/officeart/2005/8/layout/default#7"/>
    <dgm:cxn modelId="{65505D1D-7238-4679-8D75-B2D7998E69B2}" type="presParOf" srcId="{1B0F139B-C1C1-41AC-B675-19C6C39FE067}" destId="{CBB6688F-FF9E-4484-8906-D4EB4A811F50}" srcOrd="11" destOrd="0" presId="urn:microsoft.com/office/officeart/2005/8/layout/default#7"/>
    <dgm:cxn modelId="{B70B7112-FBED-48E5-ACB9-4ECE4E682A16}" type="presParOf" srcId="{1B0F139B-C1C1-41AC-B675-19C6C39FE067}" destId="{55750786-5D9D-4852-9E97-526AAF5F85BA}" srcOrd="12" destOrd="0" presId="urn:microsoft.com/office/officeart/2005/8/layout/default#7"/>
    <dgm:cxn modelId="{784940BD-57D7-437F-A8B7-70EDA49CC856}" type="presParOf" srcId="{1B0F139B-C1C1-41AC-B675-19C6C39FE067}" destId="{17C47D7D-B70B-401E-A1D0-8CC9DD779478}" srcOrd="13" destOrd="0" presId="urn:microsoft.com/office/officeart/2005/8/layout/default#7"/>
    <dgm:cxn modelId="{41F42216-454B-4445-8FAD-4278EF9FBA08}" type="presParOf" srcId="{1B0F139B-C1C1-41AC-B675-19C6C39FE067}" destId="{B2760609-DDDF-4C87-936A-54C8210D8E97}" srcOrd="14" destOrd="0" presId="urn:microsoft.com/office/officeart/2005/8/layout/default#7"/>
    <dgm:cxn modelId="{ECC56707-EFE8-451B-B1FE-9FBBE6971D0B}" type="presParOf" srcId="{1B0F139B-C1C1-41AC-B675-19C6C39FE067}" destId="{5BED5549-922A-4997-A5BA-23F517A67BEB}" srcOrd="15" destOrd="0" presId="urn:microsoft.com/office/officeart/2005/8/layout/default#7"/>
    <dgm:cxn modelId="{89AAA9A8-B926-4AD1-AC79-D1FDE56367D3}" type="presParOf" srcId="{1B0F139B-C1C1-41AC-B675-19C6C39FE067}" destId="{8714EFF5-C934-4DCE-9B10-8B9D10013433}" srcOrd="16" destOrd="0" presId="urn:microsoft.com/office/officeart/2005/8/layout/default#7"/>
    <dgm:cxn modelId="{0901DFB3-5522-4698-8A7E-A432188A54FB}" type="presParOf" srcId="{1B0F139B-C1C1-41AC-B675-19C6C39FE067}" destId="{A060034C-EABF-46FF-9F29-5C3D676F73A9}" srcOrd="17" destOrd="0" presId="urn:microsoft.com/office/officeart/2005/8/layout/default#7"/>
    <dgm:cxn modelId="{CD23597F-A5FA-4DFE-B22D-796E485D6781}" type="presParOf" srcId="{1B0F139B-C1C1-41AC-B675-19C6C39FE067}" destId="{4A48B454-0E7C-4AFD-87DC-6006C521890A}" srcOrd="18" destOrd="0" presId="urn:microsoft.com/office/officeart/2005/8/layout/default#7"/>
    <dgm:cxn modelId="{2F0B3C68-C114-47A9-8A53-5C23BAD4988B}" type="presParOf" srcId="{1B0F139B-C1C1-41AC-B675-19C6C39FE067}" destId="{80A99A69-A7FE-42CB-9FAD-3E9707C971BE}" srcOrd="19" destOrd="0" presId="urn:microsoft.com/office/officeart/2005/8/layout/default#7"/>
    <dgm:cxn modelId="{A0C74EFF-DC06-4D8F-839A-0B16F3B448BA}" type="presParOf" srcId="{1B0F139B-C1C1-41AC-B675-19C6C39FE067}" destId="{F1A1A22A-CB21-4B1F-964E-4FF3CE56EF5F}" srcOrd="20" destOrd="0" presId="urn:microsoft.com/office/officeart/2005/8/layout/default#7"/>
    <dgm:cxn modelId="{833DE52D-5A7D-463A-BA63-876CF97231CE}" type="presParOf" srcId="{1B0F139B-C1C1-41AC-B675-19C6C39FE067}" destId="{B108C0F1-2660-4994-932E-1A84386B4199}" srcOrd="21" destOrd="0" presId="urn:microsoft.com/office/officeart/2005/8/layout/default#7"/>
    <dgm:cxn modelId="{9655F955-DCE5-410C-AF1F-38FF026F532F}" type="presParOf" srcId="{1B0F139B-C1C1-41AC-B675-19C6C39FE067}" destId="{C7A0E05F-6D67-409D-BC36-A73EABE3E188}" srcOrd="22" destOrd="0" presId="urn:microsoft.com/office/officeart/2005/8/layout/default#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CBF1C4F-E543-4C9C-9274-B00DC326B6A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96232B2-8AAD-4BCA-A4DE-60260C96BA73}">
      <dgm:prSet phldrT="[Tekst]"/>
      <dgm:spPr/>
      <dgm:t>
        <a:bodyPr/>
        <a:lstStyle/>
        <a:p>
          <a:r>
            <a:rPr lang="pl-PL" dirty="0" smtClean="0"/>
            <a:t>SI stwarzająca ryzyko, jeżeli wiąże się ono z zagrożeniem dla zdrowia i bezpieczeństwa lub praw podstawowych obywateli</a:t>
          </a:r>
          <a:endParaRPr lang="pl-PL" dirty="0"/>
        </a:p>
      </dgm:t>
    </dgm:pt>
    <dgm:pt modelId="{3F2294B8-8E38-40A2-BB13-538DCE899A0B}" type="parTrans" cxnId="{06553D4E-749B-4A33-9B42-ECBB78DB1BFE}">
      <dgm:prSet/>
      <dgm:spPr/>
      <dgm:t>
        <a:bodyPr/>
        <a:lstStyle/>
        <a:p>
          <a:endParaRPr lang="pl-PL"/>
        </a:p>
      </dgm:t>
    </dgm:pt>
    <dgm:pt modelId="{D3704116-9B9E-4854-85D2-44E88B0359B2}" type="sibTrans" cxnId="{06553D4E-749B-4A33-9B42-ECBB78DB1BFE}">
      <dgm:prSet/>
      <dgm:spPr/>
      <dgm:t>
        <a:bodyPr/>
        <a:lstStyle/>
        <a:p>
          <a:endParaRPr lang="pl-PL"/>
        </a:p>
      </dgm:t>
    </dgm:pt>
    <dgm:pt modelId="{02E95E0B-454F-4955-BF09-266B98F281E2}">
      <dgm:prSet phldrT="[Tekst]"/>
      <dgm:spPr/>
      <dgm:t>
        <a:bodyPr/>
        <a:lstStyle/>
        <a:p>
          <a:r>
            <a:rPr lang="pl-PL" dirty="0" smtClean="0"/>
            <a:t>Przeprowadza się ocenę zgodności tego systemu z obowiązkami określonymi w rozporządzenia</a:t>
          </a:r>
          <a:endParaRPr lang="pl-PL" dirty="0"/>
        </a:p>
      </dgm:t>
    </dgm:pt>
    <dgm:pt modelId="{7A632647-D3A2-4AF9-9F97-66EFA2298A0E}" type="parTrans" cxnId="{2F078008-BE45-43D3-BCBE-D2E58D7D34E2}">
      <dgm:prSet/>
      <dgm:spPr/>
      <dgm:t>
        <a:bodyPr/>
        <a:lstStyle/>
        <a:p>
          <a:endParaRPr lang="pl-PL"/>
        </a:p>
      </dgm:t>
    </dgm:pt>
    <dgm:pt modelId="{7B2ED731-4558-4BB9-8E47-7ED8C5319810}" type="sibTrans" cxnId="{2F078008-BE45-43D3-BCBE-D2E58D7D34E2}">
      <dgm:prSet/>
      <dgm:spPr/>
      <dgm:t>
        <a:bodyPr/>
        <a:lstStyle/>
        <a:p>
          <a:endParaRPr lang="pl-PL"/>
        </a:p>
      </dgm:t>
    </dgm:pt>
    <dgm:pt modelId="{680D4EEE-BDBF-4D0C-9D2C-31C47FC82E88}">
      <dgm:prSet phldrT="[Tekst]"/>
      <dgm:spPr/>
      <dgm:t>
        <a:bodyPr/>
        <a:lstStyle/>
        <a:p>
          <a:r>
            <a:rPr lang="pl-PL" dirty="0" smtClean="0"/>
            <a:t>Jeżeli organ stwierdzi niezgodność, to zobowiązuje operatora do podjęcia wszelkich działań naprawczych</a:t>
          </a:r>
          <a:endParaRPr lang="pl-PL" dirty="0"/>
        </a:p>
      </dgm:t>
    </dgm:pt>
    <dgm:pt modelId="{6B0FFA2E-3A46-4F38-939D-F2A7A62BCA89}" type="parTrans" cxnId="{C26098A0-1838-4844-AAB9-E6B5299EBDAA}">
      <dgm:prSet/>
      <dgm:spPr/>
      <dgm:t>
        <a:bodyPr/>
        <a:lstStyle/>
        <a:p>
          <a:endParaRPr lang="pl-PL"/>
        </a:p>
      </dgm:t>
    </dgm:pt>
    <dgm:pt modelId="{D742512C-8DF8-4A74-B24B-3C4E70A068DB}" type="sibTrans" cxnId="{C26098A0-1838-4844-AAB9-E6B5299EBDAA}">
      <dgm:prSet/>
      <dgm:spPr/>
      <dgm:t>
        <a:bodyPr/>
        <a:lstStyle/>
        <a:p>
          <a:endParaRPr lang="pl-PL"/>
        </a:p>
      </dgm:t>
    </dgm:pt>
    <dgm:pt modelId="{442D7EDB-3FE0-48ED-8B5D-F98C4730735F}">
      <dgm:prSet phldrT="[Tekst]"/>
      <dgm:spPr/>
      <dgm:t>
        <a:bodyPr/>
        <a:lstStyle/>
        <a:p>
          <a:r>
            <a:rPr lang="pl-PL" dirty="0" smtClean="0"/>
            <a:t>Jeżeli nie ogranicza się do jednego państwa, to organ informuje komisję</a:t>
          </a:r>
          <a:endParaRPr lang="pl-PL" dirty="0"/>
        </a:p>
      </dgm:t>
    </dgm:pt>
    <dgm:pt modelId="{B624960D-46E8-44DF-AA9E-8C6C0C1048C8}" type="parTrans" cxnId="{B2325CE8-EA22-4343-A416-29F1D0A6262E}">
      <dgm:prSet/>
      <dgm:spPr/>
      <dgm:t>
        <a:bodyPr/>
        <a:lstStyle/>
        <a:p>
          <a:endParaRPr lang="pl-PL"/>
        </a:p>
      </dgm:t>
    </dgm:pt>
    <dgm:pt modelId="{AC414DD4-8FE6-4D43-B617-5FC30C1514AF}" type="sibTrans" cxnId="{B2325CE8-EA22-4343-A416-29F1D0A6262E}">
      <dgm:prSet/>
      <dgm:spPr/>
      <dgm:t>
        <a:bodyPr/>
        <a:lstStyle/>
        <a:p>
          <a:endParaRPr lang="pl-PL"/>
        </a:p>
      </dgm:t>
    </dgm:pt>
    <dgm:pt modelId="{850079D0-2DF3-4163-BF30-10E0D01C5017}">
      <dgm:prSet phldrT="[Tekst]"/>
      <dgm:spPr/>
      <dgm:t>
        <a:bodyPr/>
        <a:lstStyle/>
        <a:p>
          <a:r>
            <a:rPr lang="pl-PL" dirty="0" smtClean="0"/>
            <a:t>W przypadku niepodjęcia działań przez operatora organ nadzoru wprowadza wszelkie środki tymczasowe w celu zakazania lub ograniczenia SI na rynku krajowym</a:t>
          </a:r>
          <a:endParaRPr lang="pl-PL" dirty="0"/>
        </a:p>
      </dgm:t>
    </dgm:pt>
    <dgm:pt modelId="{6E4BDE50-1F3E-4929-9DF3-B87E14C79339}" type="parTrans" cxnId="{9E56383D-E6C6-4BA8-ABD7-98483C7F4DA5}">
      <dgm:prSet/>
      <dgm:spPr/>
      <dgm:t>
        <a:bodyPr/>
        <a:lstStyle/>
        <a:p>
          <a:endParaRPr lang="pl-PL"/>
        </a:p>
      </dgm:t>
    </dgm:pt>
    <dgm:pt modelId="{6FE1DB76-6967-4BBE-9041-B1B00BB66CF1}" type="sibTrans" cxnId="{9E56383D-E6C6-4BA8-ABD7-98483C7F4DA5}">
      <dgm:prSet/>
      <dgm:spPr/>
      <dgm:t>
        <a:bodyPr/>
        <a:lstStyle/>
        <a:p>
          <a:endParaRPr lang="pl-PL"/>
        </a:p>
      </dgm:t>
    </dgm:pt>
    <dgm:pt modelId="{4D5AF2D1-7BF2-4F92-92E8-EC003B97C043}" type="pres">
      <dgm:prSet presAssocID="{3CBF1C4F-E543-4C9C-9274-B00DC326B6AB}" presName="diagram" presStyleCnt="0">
        <dgm:presLayoutVars>
          <dgm:dir/>
          <dgm:resizeHandles val="exact"/>
        </dgm:presLayoutVars>
      </dgm:prSet>
      <dgm:spPr/>
    </dgm:pt>
    <dgm:pt modelId="{C276C040-C56E-450B-86D7-C233851A97F7}" type="pres">
      <dgm:prSet presAssocID="{996232B2-8AAD-4BCA-A4DE-60260C96BA73}" presName="node" presStyleLbl="node1" presStyleIdx="0" presStyleCnt="5">
        <dgm:presLayoutVars>
          <dgm:bulletEnabled val="1"/>
        </dgm:presLayoutVars>
      </dgm:prSet>
      <dgm:spPr/>
    </dgm:pt>
    <dgm:pt modelId="{BE70EA38-721E-434E-84D9-0FF2C5E4A6D3}" type="pres">
      <dgm:prSet presAssocID="{D3704116-9B9E-4854-85D2-44E88B0359B2}" presName="sibTrans" presStyleCnt="0"/>
      <dgm:spPr/>
    </dgm:pt>
    <dgm:pt modelId="{9579F55B-1997-4F06-B406-702A92EF9F95}" type="pres">
      <dgm:prSet presAssocID="{02E95E0B-454F-4955-BF09-266B98F281E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4EA8F63-DC8D-4A6B-BCCC-6EFA9D587255}" type="pres">
      <dgm:prSet presAssocID="{7B2ED731-4558-4BB9-8E47-7ED8C5319810}" presName="sibTrans" presStyleCnt="0"/>
      <dgm:spPr/>
    </dgm:pt>
    <dgm:pt modelId="{376D6272-9D2A-41F3-B9AD-06BEB383D536}" type="pres">
      <dgm:prSet presAssocID="{680D4EEE-BDBF-4D0C-9D2C-31C47FC82E8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316C8BE-F456-4B7F-A6D5-519BF4011E8E}" type="pres">
      <dgm:prSet presAssocID="{D742512C-8DF8-4A74-B24B-3C4E70A068DB}" presName="sibTrans" presStyleCnt="0"/>
      <dgm:spPr/>
    </dgm:pt>
    <dgm:pt modelId="{B1775248-3341-46FA-84F1-E62446AB26AC}" type="pres">
      <dgm:prSet presAssocID="{442D7EDB-3FE0-48ED-8B5D-F98C4730735F}" presName="node" presStyleLbl="node1" presStyleIdx="3" presStyleCnt="5">
        <dgm:presLayoutVars>
          <dgm:bulletEnabled val="1"/>
        </dgm:presLayoutVars>
      </dgm:prSet>
      <dgm:spPr/>
    </dgm:pt>
    <dgm:pt modelId="{DD59CBD9-92B2-4836-9C42-FA2585F538C1}" type="pres">
      <dgm:prSet presAssocID="{AC414DD4-8FE6-4D43-B617-5FC30C1514AF}" presName="sibTrans" presStyleCnt="0"/>
      <dgm:spPr/>
    </dgm:pt>
    <dgm:pt modelId="{A4A8C206-9A0C-4743-816B-5C3087BF4AA8}" type="pres">
      <dgm:prSet presAssocID="{850079D0-2DF3-4163-BF30-10E0D01C501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26098A0-1838-4844-AAB9-E6B5299EBDAA}" srcId="{3CBF1C4F-E543-4C9C-9274-B00DC326B6AB}" destId="{680D4EEE-BDBF-4D0C-9D2C-31C47FC82E88}" srcOrd="2" destOrd="0" parTransId="{6B0FFA2E-3A46-4F38-939D-F2A7A62BCA89}" sibTransId="{D742512C-8DF8-4A74-B24B-3C4E70A068DB}"/>
    <dgm:cxn modelId="{BD0987A3-0AD7-4C31-A408-3B64A6A51DEA}" type="presOf" srcId="{02E95E0B-454F-4955-BF09-266B98F281E2}" destId="{9579F55B-1997-4F06-B406-702A92EF9F95}" srcOrd="0" destOrd="0" presId="urn:microsoft.com/office/officeart/2005/8/layout/default"/>
    <dgm:cxn modelId="{9E56383D-E6C6-4BA8-ABD7-98483C7F4DA5}" srcId="{3CBF1C4F-E543-4C9C-9274-B00DC326B6AB}" destId="{850079D0-2DF3-4163-BF30-10E0D01C5017}" srcOrd="4" destOrd="0" parTransId="{6E4BDE50-1F3E-4929-9DF3-B87E14C79339}" sibTransId="{6FE1DB76-6967-4BBE-9041-B1B00BB66CF1}"/>
    <dgm:cxn modelId="{05E3C7B0-C328-440D-8690-B6840A8B933D}" type="presOf" srcId="{442D7EDB-3FE0-48ED-8B5D-F98C4730735F}" destId="{B1775248-3341-46FA-84F1-E62446AB26AC}" srcOrd="0" destOrd="0" presId="urn:microsoft.com/office/officeart/2005/8/layout/default"/>
    <dgm:cxn modelId="{0766890A-3DF6-4DF9-A349-B1997031026D}" type="presOf" srcId="{3CBF1C4F-E543-4C9C-9274-B00DC326B6AB}" destId="{4D5AF2D1-7BF2-4F92-92E8-EC003B97C043}" srcOrd="0" destOrd="0" presId="urn:microsoft.com/office/officeart/2005/8/layout/default"/>
    <dgm:cxn modelId="{B2325CE8-EA22-4343-A416-29F1D0A6262E}" srcId="{3CBF1C4F-E543-4C9C-9274-B00DC326B6AB}" destId="{442D7EDB-3FE0-48ED-8B5D-F98C4730735F}" srcOrd="3" destOrd="0" parTransId="{B624960D-46E8-44DF-AA9E-8C6C0C1048C8}" sibTransId="{AC414DD4-8FE6-4D43-B617-5FC30C1514AF}"/>
    <dgm:cxn modelId="{06553D4E-749B-4A33-9B42-ECBB78DB1BFE}" srcId="{3CBF1C4F-E543-4C9C-9274-B00DC326B6AB}" destId="{996232B2-8AAD-4BCA-A4DE-60260C96BA73}" srcOrd="0" destOrd="0" parTransId="{3F2294B8-8E38-40A2-BB13-538DCE899A0B}" sibTransId="{D3704116-9B9E-4854-85D2-44E88B0359B2}"/>
    <dgm:cxn modelId="{CCDD5738-A453-4BB0-8728-80C053E8874C}" type="presOf" srcId="{680D4EEE-BDBF-4D0C-9D2C-31C47FC82E88}" destId="{376D6272-9D2A-41F3-B9AD-06BEB383D536}" srcOrd="0" destOrd="0" presId="urn:microsoft.com/office/officeart/2005/8/layout/default"/>
    <dgm:cxn modelId="{60327563-ACD7-49BB-B5E0-8152AD24FA19}" type="presOf" srcId="{850079D0-2DF3-4163-BF30-10E0D01C5017}" destId="{A4A8C206-9A0C-4743-816B-5C3087BF4AA8}" srcOrd="0" destOrd="0" presId="urn:microsoft.com/office/officeart/2005/8/layout/default"/>
    <dgm:cxn modelId="{293D6A74-C7E3-4562-8063-3338959D671F}" type="presOf" srcId="{996232B2-8AAD-4BCA-A4DE-60260C96BA73}" destId="{C276C040-C56E-450B-86D7-C233851A97F7}" srcOrd="0" destOrd="0" presId="urn:microsoft.com/office/officeart/2005/8/layout/default"/>
    <dgm:cxn modelId="{2F078008-BE45-43D3-BCBE-D2E58D7D34E2}" srcId="{3CBF1C4F-E543-4C9C-9274-B00DC326B6AB}" destId="{02E95E0B-454F-4955-BF09-266B98F281E2}" srcOrd="1" destOrd="0" parTransId="{7A632647-D3A2-4AF9-9F97-66EFA2298A0E}" sibTransId="{7B2ED731-4558-4BB9-8E47-7ED8C5319810}"/>
    <dgm:cxn modelId="{AC12ADCC-AEE6-4F01-9937-3A4E84C5508B}" type="presParOf" srcId="{4D5AF2D1-7BF2-4F92-92E8-EC003B97C043}" destId="{C276C040-C56E-450B-86D7-C233851A97F7}" srcOrd="0" destOrd="0" presId="urn:microsoft.com/office/officeart/2005/8/layout/default"/>
    <dgm:cxn modelId="{7B7590B8-8B91-47E4-A7C1-9323EEA6A53F}" type="presParOf" srcId="{4D5AF2D1-7BF2-4F92-92E8-EC003B97C043}" destId="{BE70EA38-721E-434E-84D9-0FF2C5E4A6D3}" srcOrd="1" destOrd="0" presId="urn:microsoft.com/office/officeart/2005/8/layout/default"/>
    <dgm:cxn modelId="{16B0DE17-FF90-49F0-A2CA-3C4DE7BEF893}" type="presParOf" srcId="{4D5AF2D1-7BF2-4F92-92E8-EC003B97C043}" destId="{9579F55B-1997-4F06-B406-702A92EF9F95}" srcOrd="2" destOrd="0" presId="urn:microsoft.com/office/officeart/2005/8/layout/default"/>
    <dgm:cxn modelId="{6CF8D5A9-641D-4592-9B42-63F909D0AD35}" type="presParOf" srcId="{4D5AF2D1-7BF2-4F92-92E8-EC003B97C043}" destId="{D4EA8F63-DC8D-4A6B-BCCC-6EFA9D587255}" srcOrd="3" destOrd="0" presId="urn:microsoft.com/office/officeart/2005/8/layout/default"/>
    <dgm:cxn modelId="{753F669A-F047-4FA3-B764-496691AD2EF3}" type="presParOf" srcId="{4D5AF2D1-7BF2-4F92-92E8-EC003B97C043}" destId="{376D6272-9D2A-41F3-B9AD-06BEB383D536}" srcOrd="4" destOrd="0" presId="urn:microsoft.com/office/officeart/2005/8/layout/default"/>
    <dgm:cxn modelId="{084E9A2C-A57E-4E6D-98F8-6A1BA25AE654}" type="presParOf" srcId="{4D5AF2D1-7BF2-4F92-92E8-EC003B97C043}" destId="{9316C8BE-F456-4B7F-A6D5-519BF4011E8E}" srcOrd="5" destOrd="0" presId="urn:microsoft.com/office/officeart/2005/8/layout/default"/>
    <dgm:cxn modelId="{9DC4821E-B97D-423B-9522-08F497CD8AB1}" type="presParOf" srcId="{4D5AF2D1-7BF2-4F92-92E8-EC003B97C043}" destId="{B1775248-3341-46FA-84F1-E62446AB26AC}" srcOrd="6" destOrd="0" presId="urn:microsoft.com/office/officeart/2005/8/layout/default"/>
    <dgm:cxn modelId="{E70834A6-9670-4EAC-912F-781D5FDD5AF4}" type="presParOf" srcId="{4D5AF2D1-7BF2-4F92-92E8-EC003B97C043}" destId="{DD59CBD9-92B2-4836-9C42-FA2585F538C1}" srcOrd="7" destOrd="0" presId="urn:microsoft.com/office/officeart/2005/8/layout/default"/>
    <dgm:cxn modelId="{5678C8D7-6B88-4F4E-A36C-A88985111D1E}" type="presParOf" srcId="{4D5AF2D1-7BF2-4F92-92E8-EC003B97C043}" destId="{A4A8C206-9A0C-4743-816B-5C3087BF4AA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3AAAA2F-480B-4CC9-AA33-38DFC68C0C9E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CBCF70A-E2CD-438B-A057-E49256397885}">
      <dgm:prSet phldrT="[Tekst]"/>
      <dgm:spPr/>
      <dgm:t>
        <a:bodyPr/>
        <a:lstStyle/>
        <a:p>
          <a:r>
            <a:rPr lang="pl-PL" dirty="0" smtClean="0"/>
            <a:t>Tworzenie SI wysokiego ryzyka</a:t>
          </a:r>
          <a:endParaRPr lang="pl-PL" dirty="0"/>
        </a:p>
      </dgm:t>
    </dgm:pt>
    <dgm:pt modelId="{563B06A1-3738-4384-8276-0F2F03E216E4}" type="parTrans" cxnId="{17780A2E-4332-4932-A396-AD47EC14785D}">
      <dgm:prSet/>
      <dgm:spPr/>
      <dgm:t>
        <a:bodyPr/>
        <a:lstStyle/>
        <a:p>
          <a:endParaRPr lang="pl-PL"/>
        </a:p>
      </dgm:t>
    </dgm:pt>
    <dgm:pt modelId="{241904FC-C49E-495B-838F-3C05F61B56C6}" type="sibTrans" cxnId="{17780A2E-4332-4932-A396-AD47EC14785D}">
      <dgm:prSet/>
      <dgm:spPr/>
      <dgm:t>
        <a:bodyPr/>
        <a:lstStyle/>
        <a:p>
          <a:endParaRPr lang="pl-PL"/>
        </a:p>
      </dgm:t>
    </dgm:pt>
    <dgm:pt modelId="{5E7504C7-D758-441F-94F1-529EDA1E3CF4}">
      <dgm:prSet phldrT="[Tekst]"/>
      <dgm:spPr/>
      <dgm:t>
        <a:bodyPr/>
        <a:lstStyle/>
        <a:p>
          <a:r>
            <a:rPr lang="pl-PL" dirty="0" smtClean="0"/>
            <a:t>Procedura zgodności z  AI </a:t>
          </a:r>
          <a:r>
            <a:rPr lang="pl-PL" dirty="0" err="1" smtClean="0"/>
            <a:t>Act</a:t>
          </a:r>
          <a:endParaRPr lang="pl-PL" dirty="0"/>
        </a:p>
      </dgm:t>
    </dgm:pt>
    <dgm:pt modelId="{A8538D6B-3556-4AFB-ACA2-2BE711262E9F}" type="parTrans" cxnId="{12C3821A-4D6C-4C86-938E-406638E20D04}">
      <dgm:prSet/>
      <dgm:spPr/>
      <dgm:t>
        <a:bodyPr/>
        <a:lstStyle/>
        <a:p>
          <a:endParaRPr lang="pl-PL"/>
        </a:p>
      </dgm:t>
    </dgm:pt>
    <dgm:pt modelId="{F267EC1C-CA62-414D-9A22-44F55E47ADF0}" type="sibTrans" cxnId="{12C3821A-4D6C-4C86-938E-406638E20D04}">
      <dgm:prSet/>
      <dgm:spPr/>
      <dgm:t>
        <a:bodyPr/>
        <a:lstStyle/>
        <a:p>
          <a:endParaRPr lang="pl-PL"/>
        </a:p>
      </dgm:t>
    </dgm:pt>
    <dgm:pt modelId="{AC757CB9-6D3C-42C1-B1F7-85C8E5C91079}">
      <dgm:prSet phldrT="[Tekst]"/>
      <dgm:spPr/>
      <dgm:t>
        <a:bodyPr/>
        <a:lstStyle/>
        <a:p>
          <a:r>
            <a:rPr lang="pl-PL" dirty="0" smtClean="0"/>
            <a:t>Rejestrowanie w bazie</a:t>
          </a:r>
          <a:endParaRPr lang="pl-PL" dirty="0"/>
        </a:p>
      </dgm:t>
    </dgm:pt>
    <dgm:pt modelId="{ED6401E3-30F1-423F-8A20-DC819394657E}" type="parTrans" cxnId="{93852109-10D4-40F2-B203-DA44D33DBED3}">
      <dgm:prSet/>
      <dgm:spPr/>
      <dgm:t>
        <a:bodyPr/>
        <a:lstStyle/>
        <a:p>
          <a:endParaRPr lang="pl-PL"/>
        </a:p>
      </dgm:t>
    </dgm:pt>
    <dgm:pt modelId="{54DED061-E87B-4F5D-B509-DCF2D36E818D}" type="sibTrans" cxnId="{93852109-10D4-40F2-B203-DA44D33DBED3}">
      <dgm:prSet/>
      <dgm:spPr/>
      <dgm:t>
        <a:bodyPr/>
        <a:lstStyle/>
        <a:p>
          <a:endParaRPr lang="pl-PL"/>
        </a:p>
      </dgm:t>
    </dgm:pt>
    <dgm:pt modelId="{43B69A09-2FC0-4881-94D9-2B825437E8EE}">
      <dgm:prSet phldrT="[Tekst]"/>
      <dgm:spPr/>
      <dgm:t>
        <a:bodyPr/>
        <a:lstStyle/>
        <a:p>
          <a:r>
            <a:rPr lang="pl-PL" dirty="0" smtClean="0"/>
            <a:t>Podpisanie deklaracji zgodności z regulacjami AI </a:t>
          </a:r>
          <a:r>
            <a:rPr lang="pl-PL" dirty="0" err="1" smtClean="0"/>
            <a:t>Act</a:t>
          </a:r>
          <a:r>
            <a:rPr lang="pl-PL" dirty="0" smtClean="0"/>
            <a:t> oraz posiadanie oznakowania CE.</a:t>
          </a:r>
          <a:endParaRPr lang="pl-PL" dirty="0"/>
        </a:p>
      </dgm:t>
    </dgm:pt>
    <dgm:pt modelId="{F34EF379-534D-497C-8D66-BEF7F56E6629}" type="parTrans" cxnId="{8403FD96-347D-42C3-A980-62A7B0F21A54}">
      <dgm:prSet/>
      <dgm:spPr/>
      <dgm:t>
        <a:bodyPr/>
        <a:lstStyle/>
        <a:p>
          <a:endParaRPr lang="pl-PL"/>
        </a:p>
      </dgm:t>
    </dgm:pt>
    <dgm:pt modelId="{3DBC0CC2-3201-4D1A-B1E7-93E81EC455B9}" type="sibTrans" cxnId="{8403FD96-347D-42C3-A980-62A7B0F21A54}">
      <dgm:prSet/>
      <dgm:spPr/>
      <dgm:t>
        <a:bodyPr/>
        <a:lstStyle/>
        <a:p>
          <a:endParaRPr lang="pl-PL"/>
        </a:p>
      </dgm:t>
    </dgm:pt>
    <dgm:pt modelId="{BD95ACAD-6360-49E7-BFD7-0068932B9C66}">
      <dgm:prSet phldrT="[Tekst]"/>
      <dgm:spPr/>
      <dgm:t>
        <a:bodyPr/>
        <a:lstStyle/>
        <a:p>
          <a:r>
            <a:rPr lang="pl-PL" dirty="0" smtClean="0"/>
            <a:t>Zgodna na wprowadzenie na rynek</a:t>
          </a:r>
          <a:endParaRPr lang="pl-PL" dirty="0"/>
        </a:p>
      </dgm:t>
    </dgm:pt>
    <dgm:pt modelId="{F415F578-C776-4129-910A-F24C1DF0324C}" type="parTrans" cxnId="{91018D72-39D8-4525-9ED6-0C1C4D48B130}">
      <dgm:prSet/>
      <dgm:spPr/>
      <dgm:t>
        <a:bodyPr/>
        <a:lstStyle/>
        <a:p>
          <a:endParaRPr lang="pl-PL"/>
        </a:p>
      </dgm:t>
    </dgm:pt>
    <dgm:pt modelId="{4DF9DE23-9764-4D4E-9C32-36B6DC1D7B84}" type="sibTrans" cxnId="{91018D72-39D8-4525-9ED6-0C1C4D48B130}">
      <dgm:prSet/>
      <dgm:spPr/>
      <dgm:t>
        <a:bodyPr/>
        <a:lstStyle/>
        <a:p>
          <a:endParaRPr lang="pl-PL"/>
        </a:p>
      </dgm:t>
    </dgm:pt>
    <dgm:pt modelId="{3CFA478F-3C31-4CB4-AAC5-55D2AF6DB4CA}" type="pres">
      <dgm:prSet presAssocID="{D3AAAA2F-480B-4CC9-AA33-38DFC68C0C9E}" presName="Name0" presStyleCnt="0">
        <dgm:presLayoutVars>
          <dgm:dir/>
          <dgm:resizeHandles/>
        </dgm:presLayoutVars>
      </dgm:prSet>
      <dgm:spPr/>
    </dgm:pt>
    <dgm:pt modelId="{EC98E1B2-DEEB-4605-BA9D-204527BBED0D}" type="pres">
      <dgm:prSet presAssocID="{8CBCF70A-E2CD-438B-A057-E49256397885}" presName="compNode" presStyleCnt="0"/>
      <dgm:spPr/>
    </dgm:pt>
    <dgm:pt modelId="{F5EF25BC-523E-46FF-A713-B7AFF435D490}" type="pres">
      <dgm:prSet presAssocID="{8CBCF70A-E2CD-438B-A057-E49256397885}" presName="dummyConnPt" presStyleCnt="0"/>
      <dgm:spPr/>
    </dgm:pt>
    <dgm:pt modelId="{9B453A8E-AFAB-47B0-972F-A7D5E335306A}" type="pres">
      <dgm:prSet presAssocID="{8CBCF70A-E2CD-438B-A057-E49256397885}" presName="node" presStyleLbl="node1" presStyleIdx="0" presStyleCnt="5">
        <dgm:presLayoutVars>
          <dgm:bulletEnabled val="1"/>
        </dgm:presLayoutVars>
      </dgm:prSet>
      <dgm:spPr/>
    </dgm:pt>
    <dgm:pt modelId="{A1D69FD8-DDAE-474D-B6CF-E676C20ED965}" type="pres">
      <dgm:prSet presAssocID="{241904FC-C49E-495B-838F-3C05F61B56C6}" presName="sibTrans" presStyleLbl="bgSibTrans2D1" presStyleIdx="0" presStyleCnt="4"/>
      <dgm:spPr/>
    </dgm:pt>
    <dgm:pt modelId="{8DB9B6AB-6347-433C-89F4-763E44C0BB0E}" type="pres">
      <dgm:prSet presAssocID="{5E7504C7-D758-441F-94F1-529EDA1E3CF4}" presName="compNode" presStyleCnt="0"/>
      <dgm:spPr/>
    </dgm:pt>
    <dgm:pt modelId="{0115F599-8A42-4FF5-9EE9-D3D809C3A685}" type="pres">
      <dgm:prSet presAssocID="{5E7504C7-D758-441F-94F1-529EDA1E3CF4}" presName="dummyConnPt" presStyleCnt="0"/>
      <dgm:spPr/>
    </dgm:pt>
    <dgm:pt modelId="{5570C84D-91E7-47D7-BFE2-16F30E3B01C8}" type="pres">
      <dgm:prSet presAssocID="{5E7504C7-D758-441F-94F1-529EDA1E3CF4}" presName="node" presStyleLbl="node1" presStyleIdx="1" presStyleCnt="5">
        <dgm:presLayoutVars>
          <dgm:bulletEnabled val="1"/>
        </dgm:presLayoutVars>
      </dgm:prSet>
      <dgm:spPr/>
    </dgm:pt>
    <dgm:pt modelId="{B6ECC073-026E-4A9B-9022-34EB64474763}" type="pres">
      <dgm:prSet presAssocID="{F267EC1C-CA62-414D-9A22-44F55E47ADF0}" presName="sibTrans" presStyleLbl="bgSibTrans2D1" presStyleIdx="1" presStyleCnt="4"/>
      <dgm:spPr/>
    </dgm:pt>
    <dgm:pt modelId="{47AC10D8-E1B7-4785-937A-DCF8C065A550}" type="pres">
      <dgm:prSet presAssocID="{AC757CB9-6D3C-42C1-B1F7-85C8E5C91079}" presName="compNode" presStyleCnt="0"/>
      <dgm:spPr/>
    </dgm:pt>
    <dgm:pt modelId="{36F0DC73-8492-49EE-84E0-EB0E1C431FC9}" type="pres">
      <dgm:prSet presAssocID="{AC757CB9-6D3C-42C1-B1F7-85C8E5C91079}" presName="dummyConnPt" presStyleCnt="0"/>
      <dgm:spPr/>
    </dgm:pt>
    <dgm:pt modelId="{010FB8C0-B78B-4A09-859B-B1B1D6A0A62B}" type="pres">
      <dgm:prSet presAssocID="{AC757CB9-6D3C-42C1-B1F7-85C8E5C91079}" presName="node" presStyleLbl="node1" presStyleIdx="2" presStyleCnt="5">
        <dgm:presLayoutVars>
          <dgm:bulletEnabled val="1"/>
        </dgm:presLayoutVars>
      </dgm:prSet>
      <dgm:spPr/>
    </dgm:pt>
    <dgm:pt modelId="{7056F91A-EE2E-4EE3-B5CB-F15A8F659DFD}" type="pres">
      <dgm:prSet presAssocID="{54DED061-E87B-4F5D-B509-DCF2D36E818D}" presName="sibTrans" presStyleLbl="bgSibTrans2D1" presStyleIdx="2" presStyleCnt="4"/>
      <dgm:spPr/>
    </dgm:pt>
    <dgm:pt modelId="{FEB9F60A-3DFB-4034-9300-A6E516751F96}" type="pres">
      <dgm:prSet presAssocID="{43B69A09-2FC0-4881-94D9-2B825437E8EE}" presName="compNode" presStyleCnt="0"/>
      <dgm:spPr/>
    </dgm:pt>
    <dgm:pt modelId="{ED02B426-E1CE-45A9-851E-D66C5A1A7AF2}" type="pres">
      <dgm:prSet presAssocID="{43B69A09-2FC0-4881-94D9-2B825437E8EE}" presName="dummyConnPt" presStyleCnt="0"/>
      <dgm:spPr/>
    </dgm:pt>
    <dgm:pt modelId="{4DF872AE-A74A-4EC5-B01D-81CF02D86363}" type="pres">
      <dgm:prSet presAssocID="{43B69A09-2FC0-4881-94D9-2B825437E8E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481F0E2-6912-413D-96EA-4BCC0854EB85}" type="pres">
      <dgm:prSet presAssocID="{3DBC0CC2-3201-4D1A-B1E7-93E81EC455B9}" presName="sibTrans" presStyleLbl="bgSibTrans2D1" presStyleIdx="3" presStyleCnt="4"/>
      <dgm:spPr/>
    </dgm:pt>
    <dgm:pt modelId="{5338562D-07BE-47A5-9086-5CE77B123D65}" type="pres">
      <dgm:prSet presAssocID="{BD95ACAD-6360-49E7-BFD7-0068932B9C66}" presName="compNode" presStyleCnt="0"/>
      <dgm:spPr/>
    </dgm:pt>
    <dgm:pt modelId="{BF74B98B-4B75-4AF1-B034-6983A1EDC4D2}" type="pres">
      <dgm:prSet presAssocID="{BD95ACAD-6360-49E7-BFD7-0068932B9C66}" presName="dummyConnPt" presStyleCnt="0"/>
      <dgm:spPr/>
    </dgm:pt>
    <dgm:pt modelId="{DF83A79E-E574-4FD3-89B4-C28A6FC35839}" type="pres">
      <dgm:prSet presAssocID="{BD95ACAD-6360-49E7-BFD7-0068932B9C6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1018D72-39D8-4525-9ED6-0C1C4D48B130}" srcId="{D3AAAA2F-480B-4CC9-AA33-38DFC68C0C9E}" destId="{BD95ACAD-6360-49E7-BFD7-0068932B9C66}" srcOrd="4" destOrd="0" parTransId="{F415F578-C776-4129-910A-F24C1DF0324C}" sibTransId="{4DF9DE23-9764-4D4E-9C32-36B6DC1D7B84}"/>
    <dgm:cxn modelId="{C07FD9B5-7D5A-4950-A16E-AC4BD56C4BCF}" type="presOf" srcId="{8CBCF70A-E2CD-438B-A057-E49256397885}" destId="{9B453A8E-AFAB-47B0-972F-A7D5E335306A}" srcOrd="0" destOrd="0" presId="urn:microsoft.com/office/officeart/2005/8/layout/bProcess4"/>
    <dgm:cxn modelId="{9A687970-9B16-4A85-9C10-1BE3143C73B2}" type="presOf" srcId="{54DED061-E87B-4F5D-B509-DCF2D36E818D}" destId="{7056F91A-EE2E-4EE3-B5CB-F15A8F659DFD}" srcOrd="0" destOrd="0" presId="urn:microsoft.com/office/officeart/2005/8/layout/bProcess4"/>
    <dgm:cxn modelId="{396639AA-D4A0-43F1-BF41-5B77F39A9996}" type="presOf" srcId="{5E7504C7-D758-441F-94F1-529EDA1E3CF4}" destId="{5570C84D-91E7-47D7-BFE2-16F30E3B01C8}" srcOrd="0" destOrd="0" presId="urn:microsoft.com/office/officeart/2005/8/layout/bProcess4"/>
    <dgm:cxn modelId="{8996FC9C-0BF6-43F3-A3F3-864D23B94FCA}" type="presOf" srcId="{BD95ACAD-6360-49E7-BFD7-0068932B9C66}" destId="{DF83A79E-E574-4FD3-89B4-C28A6FC35839}" srcOrd="0" destOrd="0" presId="urn:microsoft.com/office/officeart/2005/8/layout/bProcess4"/>
    <dgm:cxn modelId="{2CCD1EBB-3D2C-4551-BD68-06D1967CE0BD}" type="presOf" srcId="{3DBC0CC2-3201-4D1A-B1E7-93E81EC455B9}" destId="{6481F0E2-6912-413D-96EA-4BCC0854EB85}" srcOrd="0" destOrd="0" presId="urn:microsoft.com/office/officeart/2005/8/layout/bProcess4"/>
    <dgm:cxn modelId="{161954C0-26FF-4A64-BE95-26C266F4C9B4}" type="presOf" srcId="{241904FC-C49E-495B-838F-3C05F61B56C6}" destId="{A1D69FD8-DDAE-474D-B6CF-E676C20ED965}" srcOrd="0" destOrd="0" presId="urn:microsoft.com/office/officeart/2005/8/layout/bProcess4"/>
    <dgm:cxn modelId="{EBE94F62-3322-46E0-A4FF-C7C4243E0E3D}" type="presOf" srcId="{F267EC1C-CA62-414D-9A22-44F55E47ADF0}" destId="{B6ECC073-026E-4A9B-9022-34EB64474763}" srcOrd="0" destOrd="0" presId="urn:microsoft.com/office/officeart/2005/8/layout/bProcess4"/>
    <dgm:cxn modelId="{12C3821A-4D6C-4C86-938E-406638E20D04}" srcId="{D3AAAA2F-480B-4CC9-AA33-38DFC68C0C9E}" destId="{5E7504C7-D758-441F-94F1-529EDA1E3CF4}" srcOrd="1" destOrd="0" parTransId="{A8538D6B-3556-4AFB-ACA2-2BE711262E9F}" sibTransId="{F267EC1C-CA62-414D-9A22-44F55E47ADF0}"/>
    <dgm:cxn modelId="{CB2B6104-6B36-4696-9501-F5EB4FE7E932}" type="presOf" srcId="{AC757CB9-6D3C-42C1-B1F7-85C8E5C91079}" destId="{010FB8C0-B78B-4A09-859B-B1B1D6A0A62B}" srcOrd="0" destOrd="0" presId="urn:microsoft.com/office/officeart/2005/8/layout/bProcess4"/>
    <dgm:cxn modelId="{93852109-10D4-40F2-B203-DA44D33DBED3}" srcId="{D3AAAA2F-480B-4CC9-AA33-38DFC68C0C9E}" destId="{AC757CB9-6D3C-42C1-B1F7-85C8E5C91079}" srcOrd="2" destOrd="0" parTransId="{ED6401E3-30F1-423F-8A20-DC819394657E}" sibTransId="{54DED061-E87B-4F5D-B509-DCF2D36E818D}"/>
    <dgm:cxn modelId="{FEE79D85-2C87-41AC-8581-ABF9B12D2159}" type="presOf" srcId="{D3AAAA2F-480B-4CC9-AA33-38DFC68C0C9E}" destId="{3CFA478F-3C31-4CB4-AAC5-55D2AF6DB4CA}" srcOrd="0" destOrd="0" presId="urn:microsoft.com/office/officeart/2005/8/layout/bProcess4"/>
    <dgm:cxn modelId="{17780A2E-4332-4932-A396-AD47EC14785D}" srcId="{D3AAAA2F-480B-4CC9-AA33-38DFC68C0C9E}" destId="{8CBCF70A-E2CD-438B-A057-E49256397885}" srcOrd="0" destOrd="0" parTransId="{563B06A1-3738-4384-8276-0F2F03E216E4}" sibTransId="{241904FC-C49E-495B-838F-3C05F61B56C6}"/>
    <dgm:cxn modelId="{B51F42D4-454E-424E-B4F6-C70C25A13260}" type="presOf" srcId="{43B69A09-2FC0-4881-94D9-2B825437E8EE}" destId="{4DF872AE-A74A-4EC5-B01D-81CF02D86363}" srcOrd="0" destOrd="0" presId="urn:microsoft.com/office/officeart/2005/8/layout/bProcess4"/>
    <dgm:cxn modelId="{8403FD96-347D-42C3-A980-62A7B0F21A54}" srcId="{D3AAAA2F-480B-4CC9-AA33-38DFC68C0C9E}" destId="{43B69A09-2FC0-4881-94D9-2B825437E8EE}" srcOrd="3" destOrd="0" parTransId="{F34EF379-534D-497C-8D66-BEF7F56E6629}" sibTransId="{3DBC0CC2-3201-4D1A-B1E7-93E81EC455B9}"/>
    <dgm:cxn modelId="{50CC0E99-9605-47A6-B3D0-8CD77E77EC3F}" type="presParOf" srcId="{3CFA478F-3C31-4CB4-AAC5-55D2AF6DB4CA}" destId="{EC98E1B2-DEEB-4605-BA9D-204527BBED0D}" srcOrd="0" destOrd="0" presId="urn:microsoft.com/office/officeart/2005/8/layout/bProcess4"/>
    <dgm:cxn modelId="{C2B9EBC5-040D-4152-8EB4-7E3640E3ADAE}" type="presParOf" srcId="{EC98E1B2-DEEB-4605-BA9D-204527BBED0D}" destId="{F5EF25BC-523E-46FF-A713-B7AFF435D490}" srcOrd="0" destOrd="0" presId="urn:microsoft.com/office/officeart/2005/8/layout/bProcess4"/>
    <dgm:cxn modelId="{14D1CB51-B1AA-418B-9F80-516566564499}" type="presParOf" srcId="{EC98E1B2-DEEB-4605-BA9D-204527BBED0D}" destId="{9B453A8E-AFAB-47B0-972F-A7D5E335306A}" srcOrd="1" destOrd="0" presId="urn:microsoft.com/office/officeart/2005/8/layout/bProcess4"/>
    <dgm:cxn modelId="{088BBBFD-AA12-46AD-83B5-C3D0B7AE2FA2}" type="presParOf" srcId="{3CFA478F-3C31-4CB4-AAC5-55D2AF6DB4CA}" destId="{A1D69FD8-DDAE-474D-B6CF-E676C20ED965}" srcOrd="1" destOrd="0" presId="urn:microsoft.com/office/officeart/2005/8/layout/bProcess4"/>
    <dgm:cxn modelId="{FFC9CB3D-EF68-4D65-A70F-17D788D49AE4}" type="presParOf" srcId="{3CFA478F-3C31-4CB4-AAC5-55D2AF6DB4CA}" destId="{8DB9B6AB-6347-433C-89F4-763E44C0BB0E}" srcOrd="2" destOrd="0" presId="urn:microsoft.com/office/officeart/2005/8/layout/bProcess4"/>
    <dgm:cxn modelId="{F84E464E-9EF8-4C63-8EA9-6FB22D6C0EC7}" type="presParOf" srcId="{8DB9B6AB-6347-433C-89F4-763E44C0BB0E}" destId="{0115F599-8A42-4FF5-9EE9-D3D809C3A685}" srcOrd="0" destOrd="0" presId="urn:microsoft.com/office/officeart/2005/8/layout/bProcess4"/>
    <dgm:cxn modelId="{14AFC4B8-3C7D-4488-9850-19C499EE93C8}" type="presParOf" srcId="{8DB9B6AB-6347-433C-89F4-763E44C0BB0E}" destId="{5570C84D-91E7-47D7-BFE2-16F30E3B01C8}" srcOrd="1" destOrd="0" presId="urn:microsoft.com/office/officeart/2005/8/layout/bProcess4"/>
    <dgm:cxn modelId="{6E6AFA18-EC0C-409A-9D39-20B4BD0D6AB5}" type="presParOf" srcId="{3CFA478F-3C31-4CB4-AAC5-55D2AF6DB4CA}" destId="{B6ECC073-026E-4A9B-9022-34EB64474763}" srcOrd="3" destOrd="0" presId="urn:microsoft.com/office/officeart/2005/8/layout/bProcess4"/>
    <dgm:cxn modelId="{C2960251-9D2D-499D-81A6-E4D03210B65D}" type="presParOf" srcId="{3CFA478F-3C31-4CB4-AAC5-55D2AF6DB4CA}" destId="{47AC10D8-E1B7-4785-937A-DCF8C065A550}" srcOrd="4" destOrd="0" presId="urn:microsoft.com/office/officeart/2005/8/layout/bProcess4"/>
    <dgm:cxn modelId="{A5336CBB-8EAB-4E84-930E-CCF8A80BC0AA}" type="presParOf" srcId="{47AC10D8-E1B7-4785-937A-DCF8C065A550}" destId="{36F0DC73-8492-49EE-84E0-EB0E1C431FC9}" srcOrd="0" destOrd="0" presId="urn:microsoft.com/office/officeart/2005/8/layout/bProcess4"/>
    <dgm:cxn modelId="{F25966DA-19DD-42F6-A474-7DB1F557B719}" type="presParOf" srcId="{47AC10D8-E1B7-4785-937A-DCF8C065A550}" destId="{010FB8C0-B78B-4A09-859B-B1B1D6A0A62B}" srcOrd="1" destOrd="0" presId="urn:microsoft.com/office/officeart/2005/8/layout/bProcess4"/>
    <dgm:cxn modelId="{333AD593-2FBD-4CD1-A885-2A601C5F36F2}" type="presParOf" srcId="{3CFA478F-3C31-4CB4-AAC5-55D2AF6DB4CA}" destId="{7056F91A-EE2E-4EE3-B5CB-F15A8F659DFD}" srcOrd="5" destOrd="0" presId="urn:microsoft.com/office/officeart/2005/8/layout/bProcess4"/>
    <dgm:cxn modelId="{045E9608-8C3D-4CE8-9165-70E053E78CE5}" type="presParOf" srcId="{3CFA478F-3C31-4CB4-AAC5-55D2AF6DB4CA}" destId="{FEB9F60A-3DFB-4034-9300-A6E516751F96}" srcOrd="6" destOrd="0" presId="urn:microsoft.com/office/officeart/2005/8/layout/bProcess4"/>
    <dgm:cxn modelId="{45D99A2E-D03F-4F98-9C0D-9B6600BF34B3}" type="presParOf" srcId="{FEB9F60A-3DFB-4034-9300-A6E516751F96}" destId="{ED02B426-E1CE-45A9-851E-D66C5A1A7AF2}" srcOrd="0" destOrd="0" presId="urn:microsoft.com/office/officeart/2005/8/layout/bProcess4"/>
    <dgm:cxn modelId="{CE170832-9795-4574-9845-938F03AF68B4}" type="presParOf" srcId="{FEB9F60A-3DFB-4034-9300-A6E516751F96}" destId="{4DF872AE-A74A-4EC5-B01D-81CF02D86363}" srcOrd="1" destOrd="0" presId="urn:microsoft.com/office/officeart/2005/8/layout/bProcess4"/>
    <dgm:cxn modelId="{336F748E-A2D3-4D1D-9742-6DEB46541B14}" type="presParOf" srcId="{3CFA478F-3C31-4CB4-AAC5-55D2AF6DB4CA}" destId="{6481F0E2-6912-413D-96EA-4BCC0854EB85}" srcOrd="7" destOrd="0" presId="urn:microsoft.com/office/officeart/2005/8/layout/bProcess4"/>
    <dgm:cxn modelId="{FB889156-7AA6-4B25-BA88-1C44469DA070}" type="presParOf" srcId="{3CFA478F-3C31-4CB4-AAC5-55D2AF6DB4CA}" destId="{5338562D-07BE-47A5-9086-5CE77B123D65}" srcOrd="8" destOrd="0" presId="urn:microsoft.com/office/officeart/2005/8/layout/bProcess4"/>
    <dgm:cxn modelId="{65A3B32D-4F79-4BF9-AC1B-0A4EF25B3CC5}" type="presParOf" srcId="{5338562D-07BE-47A5-9086-5CE77B123D65}" destId="{BF74B98B-4B75-4AF1-B034-6983A1EDC4D2}" srcOrd="0" destOrd="0" presId="urn:microsoft.com/office/officeart/2005/8/layout/bProcess4"/>
    <dgm:cxn modelId="{28E5954D-44DC-4183-A6FD-4AA309C0BBA3}" type="presParOf" srcId="{5338562D-07BE-47A5-9086-5CE77B123D65}" destId="{DF83A79E-E574-4FD3-89B4-C28A6FC35839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214CDA1-E0C3-4F94-872D-2F1F9AB34FA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49FA290-00DF-49DF-9D11-AB7380902E72}">
      <dgm:prSet phldrT="[Tekst]"/>
      <dgm:spPr/>
      <dgm:t>
        <a:bodyPr/>
        <a:lstStyle/>
        <a:p>
          <a:r>
            <a:rPr lang="pl-PL" dirty="0" smtClean="0"/>
            <a:t>Domniemanie istnienia związku przyczynowego</a:t>
          </a:r>
          <a:endParaRPr lang="pl-PL" dirty="0"/>
        </a:p>
      </dgm:t>
    </dgm:pt>
    <dgm:pt modelId="{6DCF7ADE-94E9-4DFE-9110-6B415D811124}" type="parTrans" cxnId="{E06986FC-9BB4-4946-8386-EFC8882A8664}">
      <dgm:prSet/>
      <dgm:spPr/>
      <dgm:t>
        <a:bodyPr/>
        <a:lstStyle/>
        <a:p>
          <a:endParaRPr lang="pl-PL"/>
        </a:p>
      </dgm:t>
    </dgm:pt>
    <dgm:pt modelId="{4DAA97B0-2CE2-4032-94A2-978282E99D28}" type="sibTrans" cxnId="{E06986FC-9BB4-4946-8386-EFC8882A8664}">
      <dgm:prSet/>
      <dgm:spPr/>
      <dgm:t>
        <a:bodyPr/>
        <a:lstStyle/>
        <a:p>
          <a:endParaRPr lang="pl-PL"/>
        </a:p>
      </dgm:t>
    </dgm:pt>
    <dgm:pt modelId="{9A6E75BD-A87C-45EF-A841-3E4347D98EBA}">
      <dgm:prSet phldrT="[Tekst]"/>
      <dgm:spPr/>
      <dgm:t>
        <a:bodyPr/>
        <a:lstStyle/>
        <a:p>
          <a:r>
            <a:rPr lang="pl-PL" dirty="0" smtClean="0"/>
            <a:t>Pomoc w uzyskaniu ofiarom dostępu do dowodów (nakazanie ujawnienia informacji na temat SI wysokiego ryzyka)</a:t>
          </a:r>
          <a:endParaRPr lang="pl-PL" dirty="0"/>
        </a:p>
      </dgm:t>
    </dgm:pt>
    <dgm:pt modelId="{513CA363-1DD7-4B8E-BF1E-B3D8CA0B7FE9}" type="parTrans" cxnId="{8501A06A-7D40-41C8-8C14-7DCAFA38E694}">
      <dgm:prSet/>
      <dgm:spPr/>
      <dgm:t>
        <a:bodyPr/>
        <a:lstStyle/>
        <a:p>
          <a:endParaRPr lang="pl-PL"/>
        </a:p>
      </dgm:t>
    </dgm:pt>
    <dgm:pt modelId="{82D33CE7-93E7-43E1-823F-B62C24CB1E7C}" type="sibTrans" cxnId="{8501A06A-7D40-41C8-8C14-7DCAFA38E694}">
      <dgm:prSet/>
      <dgm:spPr/>
      <dgm:t>
        <a:bodyPr/>
        <a:lstStyle/>
        <a:p>
          <a:endParaRPr lang="pl-PL"/>
        </a:p>
      </dgm:t>
    </dgm:pt>
    <dgm:pt modelId="{107C646C-4782-4771-826B-7D1E0817EB8A}">
      <dgm:prSet phldrT="[Tekst]"/>
      <dgm:spPr/>
      <dgm:t>
        <a:bodyPr/>
        <a:lstStyle/>
        <a:p>
          <a:r>
            <a:rPr lang="pl-PL" dirty="0" smtClean="0"/>
            <a:t>Projekt nie przewiduje obowiązkowego OC dla SI</a:t>
          </a:r>
          <a:endParaRPr lang="pl-PL" dirty="0"/>
        </a:p>
      </dgm:t>
    </dgm:pt>
    <dgm:pt modelId="{E0EE9D93-2E98-4FA6-BF07-FED8662BF06C}" type="parTrans" cxnId="{24D7E8E0-76F0-4774-B6D8-4E85C829D4EB}">
      <dgm:prSet/>
      <dgm:spPr/>
      <dgm:t>
        <a:bodyPr/>
        <a:lstStyle/>
        <a:p>
          <a:endParaRPr lang="pl-PL"/>
        </a:p>
      </dgm:t>
    </dgm:pt>
    <dgm:pt modelId="{A167802E-1C77-4E94-A16B-7C534A91F349}" type="sibTrans" cxnId="{24D7E8E0-76F0-4774-B6D8-4E85C829D4EB}">
      <dgm:prSet/>
      <dgm:spPr/>
      <dgm:t>
        <a:bodyPr/>
        <a:lstStyle/>
        <a:p>
          <a:endParaRPr lang="pl-PL"/>
        </a:p>
      </dgm:t>
    </dgm:pt>
    <dgm:pt modelId="{022225A1-8396-4405-991E-1D2BC71E0A30}" type="pres">
      <dgm:prSet presAssocID="{D214CDA1-E0C3-4F94-872D-2F1F9AB34FA1}" presName="diagram" presStyleCnt="0">
        <dgm:presLayoutVars>
          <dgm:dir/>
          <dgm:resizeHandles val="exact"/>
        </dgm:presLayoutVars>
      </dgm:prSet>
      <dgm:spPr/>
    </dgm:pt>
    <dgm:pt modelId="{3B4D3661-6372-45E3-93E9-F3BA161E15AC}" type="pres">
      <dgm:prSet presAssocID="{549FA290-00DF-49DF-9D11-AB7380902E72}" presName="node" presStyleLbl="node1" presStyleIdx="0" presStyleCnt="3">
        <dgm:presLayoutVars>
          <dgm:bulletEnabled val="1"/>
        </dgm:presLayoutVars>
      </dgm:prSet>
      <dgm:spPr/>
    </dgm:pt>
    <dgm:pt modelId="{C7BF350E-777D-47F4-90EF-D0FAADC44727}" type="pres">
      <dgm:prSet presAssocID="{4DAA97B0-2CE2-4032-94A2-978282E99D28}" presName="sibTrans" presStyleCnt="0"/>
      <dgm:spPr/>
    </dgm:pt>
    <dgm:pt modelId="{37063526-9E0B-44BB-B35B-83338C3E2EAA}" type="pres">
      <dgm:prSet presAssocID="{9A6E75BD-A87C-45EF-A841-3E4347D98EBA}" presName="node" presStyleLbl="node1" presStyleIdx="1" presStyleCnt="3">
        <dgm:presLayoutVars>
          <dgm:bulletEnabled val="1"/>
        </dgm:presLayoutVars>
      </dgm:prSet>
      <dgm:spPr/>
    </dgm:pt>
    <dgm:pt modelId="{86E48C46-4E38-48DE-98E4-E1C5E8F2BD61}" type="pres">
      <dgm:prSet presAssocID="{82D33CE7-93E7-43E1-823F-B62C24CB1E7C}" presName="sibTrans" presStyleCnt="0"/>
      <dgm:spPr/>
    </dgm:pt>
    <dgm:pt modelId="{77B2CEB2-4EB7-48BB-A898-D4C534B45F0C}" type="pres">
      <dgm:prSet presAssocID="{107C646C-4782-4771-826B-7D1E0817EB8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501A06A-7D40-41C8-8C14-7DCAFA38E694}" srcId="{D214CDA1-E0C3-4F94-872D-2F1F9AB34FA1}" destId="{9A6E75BD-A87C-45EF-A841-3E4347D98EBA}" srcOrd="1" destOrd="0" parTransId="{513CA363-1DD7-4B8E-BF1E-B3D8CA0B7FE9}" sibTransId="{82D33CE7-93E7-43E1-823F-B62C24CB1E7C}"/>
    <dgm:cxn modelId="{F7D76F99-EBC3-4EDB-AFDC-F5DCB70BC4A3}" type="presOf" srcId="{107C646C-4782-4771-826B-7D1E0817EB8A}" destId="{77B2CEB2-4EB7-48BB-A898-D4C534B45F0C}" srcOrd="0" destOrd="0" presId="urn:microsoft.com/office/officeart/2005/8/layout/default"/>
    <dgm:cxn modelId="{24D7E8E0-76F0-4774-B6D8-4E85C829D4EB}" srcId="{D214CDA1-E0C3-4F94-872D-2F1F9AB34FA1}" destId="{107C646C-4782-4771-826B-7D1E0817EB8A}" srcOrd="2" destOrd="0" parTransId="{E0EE9D93-2E98-4FA6-BF07-FED8662BF06C}" sibTransId="{A167802E-1C77-4E94-A16B-7C534A91F349}"/>
    <dgm:cxn modelId="{E06986FC-9BB4-4946-8386-EFC8882A8664}" srcId="{D214CDA1-E0C3-4F94-872D-2F1F9AB34FA1}" destId="{549FA290-00DF-49DF-9D11-AB7380902E72}" srcOrd="0" destOrd="0" parTransId="{6DCF7ADE-94E9-4DFE-9110-6B415D811124}" sibTransId="{4DAA97B0-2CE2-4032-94A2-978282E99D28}"/>
    <dgm:cxn modelId="{EE913FDA-94DD-49D4-819F-B9AAD132C490}" type="presOf" srcId="{9A6E75BD-A87C-45EF-A841-3E4347D98EBA}" destId="{37063526-9E0B-44BB-B35B-83338C3E2EAA}" srcOrd="0" destOrd="0" presId="urn:microsoft.com/office/officeart/2005/8/layout/default"/>
    <dgm:cxn modelId="{6662B744-82E3-4625-9F83-7B415C68182A}" type="presOf" srcId="{549FA290-00DF-49DF-9D11-AB7380902E72}" destId="{3B4D3661-6372-45E3-93E9-F3BA161E15AC}" srcOrd="0" destOrd="0" presId="urn:microsoft.com/office/officeart/2005/8/layout/default"/>
    <dgm:cxn modelId="{2D693FF9-B08F-49C3-94E7-C37EA39D8C7B}" type="presOf" srcId="{D214CDA1-E0C3-4F94-872D-2F1F9AB34FA1}" destId="{022225A1-8396-4405-991E-1D2BC71E0A30}" srcOrd="0" destOrd="0" presId="urn:microsoft.com/office/officeart/2005/8/layout/default"/>
    <dgm:cxn modelId="{4409C1FD-0093-4722-A8F9-717E908BBB63}" type="presParOf" srcId="{022225A1-8396-4405-991E-1D2BC71E0A30}" destId="{3B4D3661-6372-45E3-93E9-F3BA161E15AC}" srcOrd="0" destOrd="0" presId="urn:microsoft.com/office/officeart/2005/8/layout/default"/>
    <dgm:cxn modelId="{9E4F90ED-6078-4D09-976E-4DC14F4AD5AB}" type="presParOf" srcId="{022225A1-8396-4405-991E-1D2BC71E0A30}" destId="{C7BF350E-777D-47F4-90EF-D0FAADC44727}" srcOrd="1" destOrd="0" presId="urn:microsoft.com/office/officeart/2005/8/layout/default"/>
    <dgm:cxn modelId="{2CAAFF6B-CCAB-47FD-8B6B-68041C23794D}" type="presParOf" srcId="{022225A1-8396-4405-991E-1D2BC71E0A30}" destId="{37063526-9E0B-44BB-B35B-83338C3E2EAA}" srcOrd="2" destOrd="0" presId="urn:microsoft.com/office/officeart/2005/8/layout/default"/>
    <dgm:cxn modelId="{1E8F6F3A-5F64-40D5-B2F1-76E481774FA7}" type="presParOf" srcId="{022225A1-8396-4405-991E-1D2BC71E0A30}" destId="{86E48C46-4E38-48DE-98E4-E1C5E8F2BD61}" srcOrd="3" destOrd="0" presId="urn:microsoft.com/office/officeart/2005/8/layout/default"/>
    <dgm:cxn modelId="{A6181FD8-BC56-4C7A-AA1E-3E3E733A56A2}" type="presParOf" srcId="{022225A1-8396-4405-991E-1D2BC71E0A30}" destId="{77B2CEB2-4EB7-48BB-A898-D4C534B45F0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22BB71-DF43-4736-93FC-4065F311CA8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E3F8548-012D-4CC6-919B-678D181F6D44}">
      <dgm:prSet phldrT="[Tekst]"/>
      <dgm:spPr/>
      <dgm:t>
        <a:bodyPr/>
        <a:lstStyle/>
        <a:p>
          <a:r>
            <a:rPr lang="pl-PL" dirty="0"/>
            <a:t>Samochód</a:t>
          </a:r>
        </a:p>
      </dgm:t>
    </dgm:pt>
    <dgm:pt modelId="{208ACDE9-0B40-4CC5-8E77-4AD059C44C68}" type="parTrans" cxnId="{22E1FB07-B9AA-41E8-8742-AD30959F5164}">
      <dgm:prSet/>
      <dgm:spPr/>
      <dgm:t>
        <a:bodyPr/>
        <a:lstStyle/>
        <a:p>
          <a:endParaRPr lang="pl-PL"/>
        </a:p>
      </dgm:t>
    </dgm:pt>
    <dgm:pt modelId="{B71901A2-41C2-4C68-8BFB-225DAB98B5FB}" type="sibTrans" cxnId="{22E1FB07-B9AA-41E8-8742-AD30959F5164}">
      <dgm:prSet/>
      <dgm:spPr/>
      <dgm:t>
        <a:bodyPr/>
        <a:lstStyle/>
        <a:p>
          <a:endParaRPr lang="pl-PL"/>
        </a:p>
      </dgm:t>
    </dgm:pt>
    <dgm:pt modelId="{50EB26C0-7310-4A9D-B59F-E536AE8DADCF}" type="asst">
      <dgm:prSet phldrT="[Tekst]"/>
      <dgm:spPr/>
      <dgm:t>
        <a:bodyPr/>
        <a:lstStyle/>
        <a:p>
          <a:r>
            <a:rPr lang="pl-PL" dirty="0"/>
            <a:t>Jeździ</a:t>
          </a:r>
        </a:p>
      </dgm:t>
    </dgm:pt>
    <dgm:pt modelId="{EB872A51-4B77-483E-A53B-A1BF198ECDE7}" type="parTrans" cxnId="{737E12B4-6F17-43CC-B78D-E0272AA127E4}">
      <dgm:prSet/>
      <dgm:spPr/>
      <dgm:t>
        <a:bodyPr/>
        <a:lstStyle/>
        <a:p>
          <a:endParaRPr lang="pl-PL"/>
        </a:p>
      </dgm:t>
    </dgm:pt>
    <dgm:pt modelId="{0E415A73-8C51-4BDA-9318-930A181A2641}" type="sibTrans" cxnId="{737E12B4-6F17-43CC-B78D-E0272AA127E4}">
      <dgm:prSet/>
      <dgm:spPr/>
      <dgm:t>
        <a:bodyPr/>
        <a:lstStyle/>
        <a:p>
          <a:endParaRPr lang="pl-PL"/>
        </a:p>
      </dgm:t>
    </dgm:pt>
    <dgm:pt modelId="{5E8B4EA6-63F4-481E-978D-1E017E5B6D33}">
      <dgm:prSet phldrT="[Tekst]"/>
      <dgm:spPr/>
      <dgm:t>
        <a:bodyPr/>
        <a:lstStyle/>
        <a:p>
          <a:r>
            <a:rPr lang="pl-PL" dirty="0"/>
            <a:t>pojazd</a:t>
          </a:r>
        </a:p>
      </dgm:t>
    </dgm:pt>
    <dgm:pt modelId="{41AED0FC-A9B8-483F-A322-395317CE6264}" type="parTrans" cxnId="{80B18862-715B-4AD3-9E87-6F4E047CA7B0}">
      <dgm:prSet/>
      <dgm:spPr/>
      <dgm:t>
        <a:bodyPr/>
        <a:lstStyle/>
        <a:p>
          <a:endParaRPr lang="pl-PL"/>
        </a:p>
      </dgm:t>
    </dgm:pt>
    <dgm:pt modelId="{C38761BC-DFD2-4CC3-8D0B-518DF6F0FC50}" type="sibTrans" cxnId="{80B18862-715B-4AD3-9E87-6F4E047CA7B0}">
      <dgm:prSet/>
      <dgm:spPr/>
      <dgm:t>
        <a:bodyPr/>
        <a:lstStyle/>
        <a:p>
          <a:endParaRPr lang="pl-PL"/>
        </a:p>
      </dgm:t>
    </dgm:pt>
    <dgm:pt modelId="{56D5523D-CFC4-4D9D-8E8F-AF9E007E956D}">
      <dgm:prSet phldrT="[Tekst]"/>
      <dgm:spPr/>
      <dgm:t>
        <a:bodyPr/>
        <a:lstStyle/>
        <a:p>
          <a:r>
            <a:rPr lang="pl-PL" dirty="0"/>
            <a:t>Koła</a:t>
          </a:r>
        </a:p>
      </dgm:t>
    </dgm:pt>
    <dgm:pt modelId="{F456A31F-161A-4B5C-AFF3-5299882BBF91}" type="parTrans" cxnId="{1E519ADA-B2BF-4D3A-BC0D-B21B70672543}">
      <dgm:prSet/>
      <dgm:spPr/>
      <dgm:t>
        <a:bodyPr/>
        <a:lstStyle/>
        <a:p>
          <a:endParaRPr lang="pl-PL"/>
        </a:p>
      </dgm:t>
    </dgm:pt>
    <dgm:pt modelId="{96689F9B-F997-46BD-998F-8B31AE5797CA}" type="sibTrans" cxnId="{1E519ADA-B2BF-4D3A-BC0D-B21B70672543}">
      <dgm:prSet/>
      <dgm:spPr/>
      <dgm:t>
        <a:bodyPr/>
        <a:lstStyle/>
        <a:p>
          <a:endParaRPr lang="pl-PL"/>
        </a:p>
      </dgm:t>
    </dgm:pt>
    <dgm:pt modelId="{6E3E7F66-E765-4C86-BBC4-E0D1F33B0BC9}">
      <dgm:prSet phldrT="[Tekst]"/>
      <dgm:spPr/>
      <dgm:t>
        <a:bodyPr/>
        <a:lstStyle/>
        <a:p>
          <a:r>
            <a:rPr lang="pl-PL" dirty="0"/>
            <a:t>silnik</a:t>
          </a:r>
        </a:p>
      </dgm:t>
    </dgm:pt>
    <dgm:pt modelId="{001ECC07-575B-4662-BB23-6102D9E84A0E}" type="parTrans" cxnId="{1BDEFC09-A73B-4996-8D89-1F6D5A2CBA1F}">
      <dgm:prSet/>
      <dgm:spPr/>
      <dgm:t>
        <a:bodyPr/>
        <a:lstStyle/>
        <a:p>
          <a:endParaRPr lang="pl-PL"/>
        </a:p>
      </dgm:t>
    </dgm:pt>
    <dgm:pt modelId="{F0B16173-A4BA-4203-9C36-EC3178FE7299}" type="sibTrans" cxnId="{1BDEFC09-A73B-4996-8D89-1F6D5A2CBA1F}">
      <dgm:prSet/>
      <dgm:spPr/>
      <dgm:t>
        <a:bodyPr/>
        <a:lstStyle/>
        <a:p>
          <a:endParaRPr lang="pl-PL"/>
        </a:p>
      </dgm:t>
    </dgm:pt>
    <dgm:pt modelId="{307E5F42-399B-4362-9F0C-7FEA82ABC1F4}" type="pres">
      <dgm:prSet presAssocID="{5F22BB71-DF43-4736-93FC-4065F311CA8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F9B7EB24-6E7E-498F-B83B-EF2FDF94B9FA}" type="pres">
      <dgm:prSet presAssocID="{7E3F8548-012D-4CC6-919B-678D181F6D44}" presName="hierRoot1" presStyleCnt="0">
        <dgm:presLayoutVars>
          <dgm:hierBranch val="init"/>
        </dgm:presLayoutVars>
      </dgm:prSet>
      <dgm:spPr/>
    </dgm:pt>
    <dgm:pt modelId="{7F489EA3-B6BA-4EC4-92DC-B4E6B535A9C7}" type="pres">
      <dgm:prSet presAssocID="{7E3F8548-012D-4CC6-919B-678D181F6D44}" presName="rootComposite1" presStyleCnt="0"/>
      <dgm:spPr/>
    </dgm:pt>
    <dgm:pt modelId="{6D9739FA-4986-41F8-B0D4-E00DEC89BAA9}" type="pres">
      <dgm:prSet presAssocID="{7E3F8548-012D-4CC6-919B-678D181F6D4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592BDBE-D343-4323-ABE7-EBFC99F7A1CA}" type="pres">
      <dgm:prSet presAssocID="{7E3F8548-012D-4CC6-919B-678D181F6D44}" presName="rootConnector1" presStyleLbl="node1" presStyleIdx="0" presStyleCnt="0"/>
      <dgm:spPr/>
      <dgm:t>
        <a:bodyPr/>
        <a:lstStyle/>
        <a:p>
          <a:endParaRPr lang="pl-PL"/>
        </a:p>
      </dgm:t>
    </dgm:pt>
    <dgm:pt modelId="{9EE04980-F37A-4C7F-885D-33ED21B77A2E}" type="pres">
      <dgm:prSet presAssocID="{7E3F8548-012D-4CC6-919B-678D181F6D44}" presName="hierChild2" presStyleCnt="0"/>
      <dgm:spPr/>
    </dgm:pt>
    <dgm:pt modelId="{00B71BFB-28BE-40FC-B1B6-20EDA7E0C54B}" type="pres">
      <dgm:prSet presAssocID="{41AED0FC-A9B8-483F-A322-395317CE6264}" presName="Name37" presStyleLbl="parChTrans1D2" presStyleIdx="0" presStyleCnt="2"/>
      <dgm:spPr/>
      <dgm:t>
        <a:bodyPr/>
        <a:lstStyle/>
        <a:p>
          <a:endParaRPr lang="pl-PL"/>
        </a:p>
      </dgm:t>
    </dgm:pt>
    <dgm:pt modelId="{4BEAB471-86A7-432D-8231-CABD810BAD9F}" type="pres">
      <dgm:prSet presAssocID="{5E8B4EA6-63F4-481E-978D-1E017E5B6D33}" presName="hierRoot2" presStyleCnt="0">
        <dgm:presLayoutVars>
          <dgm:hierBranch val="init"/>
        </dgm:presLayoutVars>
      </dgm:prSet>
      <dgm:spPr/>
    </dgm:pt>
    <dgm:pt modelId="{29129502-77BB-478F-B1DE-C860108295D3}" type="pres">
      <dgm:prSet presAssocID="{5E8B4EA6-63F4-481E-978D-1E017E5B6D33}" presName="rootComposite" presStyleCnt="0"/>
      <dgm:spPr/>
    </dgm:pt>
    <dgm:pt modelId="{6643CF36-97AC-4D0E-A489-7179D2BD1F60}" type="pres">
      <dgm:prSet presAssocID="{5E8B4EA6-63F4-481E-978D-1E017E5B6D33}" presName="rootText" presStyleLbl="node2" presStyleIdx="0" presStyleCnt="1" custLinFactX="87493" custLinFactNeighborX="100000" custLinFactNeighborY="-639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1791183-D3DF-411C-AD66-17CD31415BBD}" type="pres">
      <dgm:prSet presAssocID="{5E8B4EA6-63F4-481E-978D-1E017E5B6D33}" presName="rootConnector" presStyleLbl="node2" presStyleIdx="0" presStyleCnt="1"/>
      <dgm:spPr/>
      <dgm:t>
        <a:bodyPr/>
        <a:lstStyle/>
        <a:p>
          <a:endParaRPr lang="pl-PL"/>
        </a:p>
      </dgm:t>
    </dgm:pt>
    <dgm:pt modelId="{18D50A39-7174-432F-9083-D783CAB3FEEC}" type="pres">
      <dgm:prSet presAssocID="{5E8B4EA6-63F4-481E-978D-1E017E5B6D33}" presName="hierChild4" presStyleCnt="0"/>
      <dgm:spPr/>
    </dgm:pt>
    <dgm:pt modelId="{9CC179E1-1C04-4BBF-853C-3259AF931209}" type="pres">
      <dgm:prSet presAssocID="{F456A31F-161A-4B5C-AFF3-5299882BBF91}" presName="Name37" presStyleLbl="parChTrans1D3" presStyleIdx="0" presStyleCnt="2"/>
      <dgm:spPr/>
      <dgm:t>
        <a:bodyPr/>
        <a:lstStyle/>
        <a:p>
          <a:endParaRPr lang="pl-PL"/>
        </a:p>
      </dgm:t>
    </dgm:pt>
    <dgm:pt modelId="{2684189D-F131-482B-95A1-8D450D4CDD4D}" type="pres">
      <dgm:prSet presAssocID="{56D5523D-CFC4-4D9D-8E8F-AF9E007E956D}" presName="hierRoot2" presStyleCnt="0">
        <dgm:presLayoutVars>
          <dgm:hierBranch val="init"/>
        </dgm:presLayoutVars>
      </dgm:prSet>
      <dgm:spPr/>
    </dgm:pt>
    <dgm:pt modelId="{29351F86-52BB-4580-8E31-FB33F7B5FF66}" type="pres">
      <dgm:prSet presAssocID="{56D5523D-CFC4-4D9D-8E8F-AF9E007E956D}" presName="rootComposite" presStyleCnt="0"/>
      <dgm:spPr/>
    </dgm:pt>
    <dgm:pt modelId="{9B5BDE96-82F2-4245-9CE7-D2EE70D84DE2}" type="pres">
      <dgm:prSet presAssocID="{56D5523D-CFC4-4D9D-8E8F-AF9E007E956D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DD24AA2-A6A4-485C-938A-072B07BB8ED8}" type="pres">
      <dgm:prSet presAssocID="{56D5523D-CFC4-4D9D-8E8F-AF9E007E956D}" presName="rootConnector" presStyleLbl="node3" presStyleIdx="0" presStyleCnt="2"/>
      <dgm:spPr/>
      <dgm:t>
        <a:bodyPr/>
        <a:lstStyle/>
        <a:p>
          <a:endParaRPr lang="pl-PL"/>
        </a:p>
      </dgm:t>
    </dgm:pt>
    <dgm:pt modelId="{BDB9F3AD-7772-4AEF-99E1-043621586A4A}" type="pres">
      <dgm:prSet presAssocID="{56D5523D-CFC4-4D9D-8E8F-AF9E007E956D}" presName="hierChild4" presStyleCnt="0"/>
      <dgm:spPr/>
    </dgm:pt>
    <dgm:pt modelId="{E2E0E1C5-D894-47AC-9652-492EA950522B}" type="pres">
      <dgm:prSet presAssocID="{56D5523D-CFC4-4D9D-8E8F-AF9E007E956D}" presName="hierChild5" presStyleCnt="0"/>
      <dgm:spPr/>
    </dgm:pt>
    <dgm:pt modelId="{EEA6C1FE-1786-4C4E-BEA1-01509961653F}" type="pres">
      <dgm:prSet presAssocID="{001ECC07-575B-4662-BB23-6102D9E84A0E}" presName="Name37" presStyleLbl="parChTrans1D3" presStyleIdx="1" presStyleCnt="2"/>
      <dgm:spPr/>
      <dgm:t>
        <a:bodyPr/>
        <a:lstStyle/>
        <a:p>
          <a:endParaRPr lang="pl-PL"/>
        </a:p>
      </dgm:t>
    </dgm:pt>
    <dgm:pt modelId="{98E5E7C0-189D-488D-8BEF-DF030A3F07E6}" type="pres">
      <dgm:prSet presAssocID="{6E3E7F66-E765-4C86-BBC4-E0D1F33B0BC9}" presName="hierRoot2" presStyleCnt="0">
        <dgm:presLayoutVars>
          <dgm:hierBranch val="init"/>
        </dgm:presLayoutVars>
      </dgm:prSet>
      <dgm:spPr/>
    </dgm:pt>
    <dgm:pt modelId="{F4AA29D4-5830-49ED-9E08-F9331A1124D9}" type="pres">
      <dgm:prSet presAssocID="{6E3E7F66-E765-4C86-BBC4-E0D1F33B0BC9}" presName="rootComposite" presStyleCnt="0"/>
      <dgm:spPr/>
    </dgm:pt>
    <dgm:pt modelId="{15C17780-8881-4D68-ACC3-D1B4274768CC}" type="pres">
      <dgm:prSet presAssocID="{6E3E7F66-E765-4C86-BBC4-E0D1F33B0BC9}" presName="rootText" presStyleLbl="node3" presStyleIdx="1" presStyleCnt="2" custLinFactX="100000" custLinFactY="-44125" custLinFactNeighborX="145510" custLinFactNeighborY="-10000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36B7759-087A-4D75-B3BA-E5D84121801E}" type="pres">
      <dgm:prSet presAssocID="{6E3E7F66-E765-4C86-BBC4-E0D1F33B0BC9}" presName="rootConnector" presStyleLbl="node3" presStyleIdx="1" presStyleCnt="2"/>
      <dgm:spPr/>
      <dgm:t>
        <a:bodyPr/>
        <a:lstStyle/>
        <a:p>
          <a:endParaRPr lang="pl-PL"/>
        </a:p>
      </dgm:t>
    </dgm:pt>
    <dgm:pt modelId="{AA6F44E8-0264-4B57-969E-88A44C0282E2}" type="pres">
      <dgm:prSet presAssocID="{6E3E7F66-E765-4C86-BBC4-E0D1F33B0BC9}" presName="hierChild4" presStyleCnt="0"/>
      <dgm:spPr/>
    </dgm:pt>
    <dgm:pt modelId="{603E1E86-B1E1-4E35-98B0-2EE455F120D7}" type="pres">
      <dgm:prSet presAssocID="{6E3E7F66-E765-4C86-BBC4-E0D1F33B0BC9}" presName="hierChild5" presStyleCnt="0"/>
      <dgm:spPr/>
    </dgm:pt>
    <dgm:pt modelId="{EB95184E-E6D6-466B-8BF9-EE196C6411F9}" type="pres">
      <dgm:prSet presAssocID="{5E8B4EA6-63F4-481E-978D-1E017E5B6D33}" presName="hierChild5" presStyleCnt="0"/>
      <dgm:spPr/>
    </dgm:pt>
    <dgm:pt modelId="{7B0A8879-620F-4BE3-B6F1-0F2042F729C4}" type="pres">
      <dgm:prSet presAssocID="{7E3F8548-012D-4CC6-919B-678D181F6D44}" presName="hierChild3" presStyleCnt="0"/>
      <dgm:spPr/>
    </dgm:pt>
    <dgm:pt modelId="{86F30238-2EE3-4E77-97EA-4AB28A4503F1}" type="pres">
      <dgm:prSet presAssocID="{EB872A51-4B77-483E-A53B-A1BF198ECDE7}" presName="Name111" presStyleLbl="parChTrans1D2" presStyleIdx="1" presStyleCnt="2"/>
      <dgm:spPr/>
      <dgm:t>
        <a:bodyPr/>
        <a:lstStyle/>
        <a:p>
          <a:endParaRPr lang="pl-PL"/>
        </a:p>
      </dgm:t>
    </dgm:pt>
    <dgm:pt modelId="{DC2D0A35-C5E8-4A3F-AE6B-4402BAA1C98E}" type="pres">
      <dgm:prSet presAssocID="{50EB26C0-7310-4A9D-B59F-E536AE8DADCF}" presName="hierRoot3" presStyleCnt="0">
        <dgm:presLayoutVars>
          <dgm:hierBranch val="init"/>
        </dgm:presLayoutVars>
      </dgm:prSet>
      <dgm:spPr/>
    </dgm:pt>
    <dgm:pt modelId="{E33F1740-8CA5-480E-99DF-A4EBE0559879}" type="pres">
      <dgm:prSet presAssocID="{50EB26C0-7310-4A9D-B59F-E536AE8DADCF}" presName="rootComposite3" presStyleCnt="0"/>
      <dgm:spPr/>
    </dgm:pt>
    <dgm:pt modelId="{715513A2-93E2-4EF0-9E58-6D8FD7B0B58B}" type="pres">
      <dgm:prSet presAssocID="{50EB26C0-7310-4A9D-B59F-E536AE8DADCF}" presName="rootText3" presStyleLbl="asst1" presStyleIdx="0" presStyleCnt="1" custLinFactX="-57728" custLinFactNeighborX="-100000" custLinFactNeighborY="-1136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90AA729-1C29-4BB4-9BA4-8A3A1FB3CB6C}" type="pres">
      <dgm:prSet presAssocID="{50EB26C0-7310-4A9D-B59F-E536AE8DADCF}" presName="rootConnector3" presStyleLbl="asst1" presStyleIdx="0" presStyleCnt="1"/>
      <dgm:spPr/>
      <dgm:t>
        <a:bodyPr/>
        <a:lstStyle/>
        <a:p>
          <a:endParaRPr lang="pl-PL"/>
        </a:p>
      </dgm:t>
    </dgm:pt>
    <dgm:pt modelId="{5FCF2DFD-C945-44CC-96CA-3DA338DE1912}" type="pres">
      <dgm:prSet presAssocID="{50EB26C0-7310-4A9D-B59F-E536AE8DADCF}" presName="hierChild6" presStyleCnt="0"/>
      <dgm:spPr/>
    </dgm:pt>
    <dgm:pt modelId="{99954743-6D32-4B43-B140-C040427C442C}" type="pres">
      <dgm:prSet presAssocID="{50EB26C0-7310-4A9D-B59F-E536AE8DADCF}" presName="hierChild7" presStyleCnt="0"/>
      <dgm:spPr/>
    </dgm:pt>
  </dgm:ptLst>
  <dgm:cxnLst>
    <dgm:cxn modelId="{E910D11B-E3EA-4303-B00C-9B2DAF42B473}" type="presOf" srcId="{7E3F8548-012D-4CC6-919B-678D181F6D44}" destId="{2592BDBE-D343-4323-ABE7-EBFC99F7A1CA}" srcOrd="1" destOrd="0" presId="urn:microsoft.com/office/officeart/2005/8/layout/orgChart1"/>
    <dgm:cxn modelId="{1C326932-5ABB-4666-9060-67C4568D355C}" type="presOf" srcId="{EB872A51-4B77-483E-A53B-A1BF198ECDE7}" destId="{86F30238-2EE3-4E77-97EA-4AB28A4503F1}" srcOrd="0" destOrd="0" presId="urn:microsoft.com/office/officeart/2005/8/layout/orgChart1"/>
    <dgm:cxn modelId="{6398B55D-3550-4A3D-A043-522DA52EC03F}" type="presOf" srcId="{56D5523D-CFC4-4D9D-8E8F-AF9E007E956D}" destId="{9B5BDE96-82F2-4245-9CE7-D2EE70D84DE2}" srcOrd="0" destOrd="0" presId="urn:microsoft.com/office/officeart/2005/8/layout/orgChart1"/>
    <dgm:cxn modelId="{CB926CFE-8C80-40F9-AEFA-B1D42EFBE86D}" type="presOf" srcId="{001ECC07-575B-4662-BB23-6102D9E84A0E}" destId="{EEA6C1FE-1786-4C4E-BEA1-01509961653F}" srcOrd="0" destOrd="0" presId="urn:microsoft.com/office/officeart/2005/8/layout/orgChart1"/>
    <dgm:cxn modelId="{817C8A0C-9417-4528-AA82-A682C6F5A494}" type="presOf" srcId="{5E8B4EA6-63F4-481E-978D-1E017E5B6D33}" destId="{51791183-D3DF-411C-AD66-17CD31415BBD}" srcOrd="1" destOrd="0" presId="urn:microsoft.com/office/officeart/2005/8/layout/orgChart1"/>
    <dgm:cxn modelId="{2B776D38-4E7D-41AB-9D92-C9972FB5B6EE}" type="presOf" srcId="{41AED0FC-A9B8-483F-A322-395317CE6264}" destId="{00B71BFB-28BE-40FC-B1B6-20EDA7E0C54B}" srcOrd="0" destOrd="0" presId="urn:microsoft.com/office/officeart/2005/8/layout/orgChart1"/>
    <dgm:cxn modelId="{58960217-20BD-4A54-BA6C-987B5374133D}" type="presOf" srcId="{6E3E7F66-E765-4C86-BBC4-E0D1F33B0BC9}" destId="{15C17780-8881-4D68-ACC3-D1B4274768CC}" srcOrd="0" destOrd="0" presId="urn:microsoft.com/office/officeart/2005/8/layout/orgChart1"/>
    <dgm:cxn modelId="{358CADB3-B309-438B-9620-0AEE9EF3A793}" type="presOf" srcId="{6E3E7F66-E765-4C86-BBC4-E0D1F33B0BC9}" destId="{E36B7759-087A-4D75-B3BA-E5D84121801E}" srcOrd="1" destOrd="0" presId="urn:microsoft.com/office/officeart/2005/8/layout/orgChart1"/>
    <dgm:cxn modelId="{5AA7E755-125F-417C-910D-1CAC90DD3506}" type="presOf" srcId="{56D5523D-CFC4-4D9D-8E8F-AF9E007E956D}" destId="{9DD24AA2-A6A4-485C-938A-072B07BB8ED8}" srcOrd="1" destOrd="0" presId="urn:microsoft.com/office/officeart/2005/8/layout/orgChart1"/>
    <dgm:cxn modelId="{FFCEE147-C339-4016-AEFD-FF0D98CCEB56}" type="presOf" srcId="{F456A31F-161A-4B5C-AFF3-5299882BBF91}" destId="{9CC179E1-1C04-4BBF-853C-3259AF931209}" srcOrd="0" destOrd="0" presId="urn:microsoft.com/office/officeart/2005/8/layout/orgChart1"/>
    <dgm:cxn modelId="{EDCFE5A5-F16C-4BDD-9ED5-0AA63DA5A342}" type="presOf" srcId="{5E8B4EA6-63F4-481E-978D-1E017E5B6D33}" destId="{6643CF36-97AC-4D0E-A489-7179D2BD1F60}" srcOrd="0" destOrd="0" presId="urn:microsoft.com/office/officeart/2005/8/layout/orgChart1"/>
    <dgm:cxn modelId="{20D9A12C-B017-44E5-98FD-EB5F1CAD103D}" type="presOf" srcId="{50EB26C0-7310-4A9D-B59F-E536AE8DADCF}" destId="{715513A2-93E2-4EF0-9E58-6D8FD7B0B58B}" srcOrd="0" destOrd="0" presId="urn:microsoft.com/office/officeart/2005/8/layout/orgChart1"/>
    <dgm:cxn modelId="{B0FD0A20-C81A-4A5A-8D5D-FB71A28BBAB0}" type="presOf" srcId="{50EB26C0-7310-4A9D-B59F-E536AE8DADCF}" destId="{B90AA729-1C29-4BB4-9BA4-8A3A1FB3CB6C}" srcOrd="1" destOrd="0" presId="urn:microsoft.com/office/officeart/2005/8/layout/orgChart1"/>
    <dgm:cxn modelId="{737E12B4-6F17-43CC-B78D-E0272AA127E4}" srcId="{7E3F8548-012D-4CC6-919B-678D181F6D44}" destId="{50EB26C0-7310-4A9D-B59F-E536AE8DADCF}" srcOrd="0" destOrd="0" parTransId="{EB872A51-4B77-483E-A53B-A1BF198ECDE7}" sibTransId="{0E415A73-8C51-4BDA-9318-930A181A2641}"/>
    <dgm:cxn modelId="{523B96F7-B433-4C3A-BBF1-C7C6E4EF0E15}" type="presOf" srcId="{7E3F8548-012D-4CC6-919B-678D181F6D44}" destId="{6D9739FA-4986-41F8-B0D4-E00DEC89BAA9}" srcOrd="0" destOrd="0" presId="urn:microsoft.com/office/officeart/2005/8/layout/orgChart1"/>
    <dgm:cxn modelId="{1BDEFC09-A73B-4996-8D89-1F6D5A2CBA1F}" srcId="{5E8B4EA6-63F4-481E-978D-1E017E5B6D33}" destId="{6E3E7F66-E765-4C86-BBC4-E0D1F33B0BC9}" srcOrd="1" destOrd="0" parTransId="{001ECC07-575B-4662-BB23-6102D9E84A0E}" sibTransId="{F0B16173-A4BA-4203-9C36-EC3178FE7299}"/>
    <dgm:cxn modelId="{80B18862-715B-4AD3-9E87-6F4E047CA7B0}" srcId="{7E3F8548-012D-4CC6-919B-678D181F6D44}" destId="{5E8B4EA6-63F4-481E-978D-1E017E5B6D33}" srcOrd="1" destOrd="0" parTransId="{41AED0FC-A9B8-483F-A322-395317CE6264}" sibTransId="{C38761BC-DFD2-4CC3-8D0B-518DF6F0FC50}"/>
    <dgm:cxn modelId="{845CE502-2D20-4DD2-9FBF-90EA46E1FFA3}" type="presOf" srcId="{5F22BB71-DF43-4736-93FC-4065F311CA86}" destId="{307E5F42-399B-4362-9F0C-7FEA82ABC1F4}" srcOrd="0" destOrd="0" presId="urn:microsoft.com/office/officeart/2005/8/layout/orgChart1"/>
    <dgm:cxn modelId="{22E1FB07-B9AA-41E8-8742-AD30959F5164}" srcId="{5F22BB71-DF43-4736-93FC-4065F311CA86}" destId="{7E3F8548-012D-4CC6-919B-678D181F6D44}" srcOrd="0" destOrd="0" parTransId="{208ACDE9-0B40-4CC5-8E77-4AD059C44C68}" sibTransId="{B71901A2-41C2-4C68-8BFB-225DAB98B5FB}"/>
    <dgm:cxn modelId="{1E519ADA-B2BF-4D3A-BC0D-B21B70672543}" srcId="{5E8B4EA6-63F4-481E-978D-1E017E5B6D33}" destId="{56D5523D-CFC4-4D9D-8E8F-AF9E007E956D}" srcOrd="0" destOrd="0" parTransId="{F456A31F-161A-4B5C-AFF3-5299882BBF91}" sibTransId="{96689F9B-F997-46BD-998F-8B31AE5797CA}"/>
    <dgm:cxn modelId="{3E9E9A2C-4769-4887-9157-201947F54511}" type="presParOf" srcId="{307E5F42-399B-4362-9F0C-7FEA82ABC1F4}" destId="{F9B7EB24-6E7E-498F-B83B-EF2FDF94B9FA}" srcOrd="0" destOrd="0" presId="urn:microsoft.com/office/officeart/2005/8/layout/orgChart1"/>
    <dgm:cxn modelId="{68EDA996-1C1C-4BE4-A353-90A1DA068B24}" type="presParOf" srcId="{F9B7EB24-6E7E-498F-B83B-EF2FDF94B9FA}" destId="{7F489EA3-B6BA-4EC4-92DC-B4E6B535A9C7}" srcOrd="0" destOrd="0" presId="urn:microsoft.com/office/officeart/2005/8/layout/orgChart1"/>
    <dgm:cxn modelId="{6C1C5C57-2ACE-460F-BF24-6DDFE57F2D49}" type="presParOf" srcId="{7F489EA3-B6BA-4EC4-92DC-B4E6B535A9C7}" destId="{6D9739FA-4986-41F8-B0D4-E00DEC89BAA9}" srcOrd="0" destOrd="0" presId="urn:microsoft.com/office/officeart/2005/8/layout/orgChart1"/>
    <dgm:cxn modelId="{2AB99A0F-AE83-48F5-8F49-F76E9353D9BF}" type="presParOf" srcId="{7F489EA3-B6BA-4EC4-92DC-B4E6B535A9C7}" destId="{2592BDBE-D343-4323-ABE7-EBFC99F7A1CA}" srcOrd="1" destOrd="0" presId="urn:microsoft.com/office/officeart/2005/8/layout/orgChart1"/>
    <dgm:cxn modelId="{98EE790D-164B-49A4-81D1-2815781608D7}" type="presParOf" srcId="{F9B7EB24-6E7E-498F-B83B-EF2FDF94B9FA}" destId="{9EE04980-F37A-4C7F-885D-33ED21B77A2E}" srcOrd="1" destOrd="0" presId="urn:microsoft.com/office/officeart/2005/8/layout/orgChart1"/>
    <dgm:cxn modelId="{BCC85792-B5AA-4E90-9B1C-A6146B22FE46}" type="presParOf" srcId="{9EE04980-F37A-4C7F-885D-33ED21B77A2E}" destId="{00B71BFB-28BE-40FC-B1B6-20EDA7E0C54B}" srcOrd="0" destOrd="0" presId="urn:microsoft.com/office/officeart/2005/8/layout/orgChart1"/>
    <dgm:cxn modelId="{79FFD718-30B2-4F56-A48A-194E7E30EA0A}" type="presParOf" srcId="{9EE04980-F37A-4C7F-885D-33ED21B77A2E}" destId="{4BEAB471-86A7-432D-8231-CABD810BAD9F}" srcOrd="1" destOrd="0" presId="urn:microsoft.com/office/officeart/2005/8/layout/orgChart1"/>
    <dgm:cxn modelId="{D79E7665-B176-47B6-BB0B-0A393A842A38}" type="presParOf" srcId="{4BEAB471-86A7-432D-8231-CABD810BAD9F}" destId="{29129502-77BB-478F-B1DE-C860108295D3}" srcOrd="0" destOrd="0" presId="urn:microsoft.com/office/officeart/2005/8/layout/orgChart1"/>
    <dgm:cxn modelId="{FE5726D6-5B37-4B65-AAE0-7E4B957CA205}" type="presParOf" srcId="{29129502-77BB-478F-B1DE-C860108295D3}" destId="{6643CF36-97AC-4D0E-A489-7179D2BD1F60}" srcOrd="0" destOrd="0" presId="urn:microsoft.com/office/officeart/2005/8/layout/orgChart1"/>
    <dgm:cxn modelId="{0C8FB4E8-A0BF-4117-894E-C5092F559E76}" type="presParOf" srcId="{29129502-77BB-478F-B1DE-C860108295D3}" destId="{51791183-D3DF-411C-AD66-17CD31415BBD}" srcOrd="1" destOrd="0" presId="urn:microsoft.com/office/officeart/2005/8/layout/orgChart1"/>
    <dgm:cxn modelId="{9E406D34-969D-467F-A787-0BEA033D3AFF}" type="presParOf" srcId="{4BEAB471-86A7-432D-8231-CABD810BAD9F}" destId="{18D50A39-7174-432F-9083-D783CAB3FEEC}" srcOrd="1" destOrd="0" presId="urn:microsoft.com/office/officeart/2005/8/layout/orgChart1"/>
    <dgm:cxn modelId="{450AB19F-D4B1-4E13-B1BC-098FB00AF9AD}" type="presParOf" srcId="{18D50A39-7174-432F-9083-D783CAB3FEEC}" destId="{9CC179E1-1C04-4BBF-853C-3259AF931209}" srcOrd="0" destOrd="0" presId="urn:microsoft.com/office/officeart/2005/8/layout/orgChart1"/>
    <dgm:cxn modelId="{11EC2DFF-B049-4A8D-BE96-08FCE82C88E4}" type="presParOf" srcId="{18D50A39-7174-432F-9083-D783CAB3FEEC}" destId="{2684189D-F131-482B-95A1-8D450D4CDD4D}" srcOrd="1" destOrd="0" presId="urn:microsoft.com/office/officeart/2005/8/layout/orgChart1"/>
    <dgm:cxn modelId="{3DD8DDCB-A28C-4409-A6C6-79426F3FE629}" type="presParOf" srcId="{2684189D-F131-482B-95A1-8D450D4CDD4D}" destId="{29351F86-52BB-4580-8E31-FB33F7B5FF66}" srcOrd="0" destOrd="0" presId="urn:microsoft.com/office/officeart/2005/8/layout/orgChart1"/>
    <dgm:cxn modelId="{2A39DDE9-DE60-4C85-B5DD-B17C518B99BE}" type="presParOf" srcId="{29351F86-52BB-4580-8E31-FB33F7B5FF66}" destId="{9B5BDE96-82F2-4245-9CE7-D2EE70D84DE2}" srcOrd="0" destOrd="0" presId="urn:microsoft.com/office/officeart/2005/8/layout/orgChart1"/>
    <dgm:cxn modelId="{71AE6815-CBDD-43DE-A2D1-0FA5DB71B2A5}" type="presParOf" srcId="{29351F86-52BB-4580-8E31-FB33F7B5FF66}" destId="{9DD24AA2-A6A4-485C-938A-072B07BB8ED8}" srcOrd="1" destOrd="0" presId="urn:microsoft.com/office/officeart/2005/8/layout/orgChart1"/>
    <dgm:cxn modelId="{35149ED1-3292-43E3-8E61-5F9DBA6A2641}" type="presParOf" srcId="{2684189D-F131-482B-95A1-8D450D4CDD4D}" destId="{BDB9F3AD-7772-4AEF-99E1-043621586A4A}" srcOrd="1" destOrd="0" presId="urn:microsoft.com/office/officeart/2005/8/layout/orgChart1"/>
    <dgm:cxn modelId="{50F4868F-0393-4536-A6B2-E3531EFFA1E9}" type="presParOf" srcId="{2684189D-F131-482B-95A1-8D450D4CDD4D}" destId="{E2E0E1C5-D894-47AC-9652-492EA950522B}" srcOrd="2" destOrd="0" presId="urn:microsoft.com/office/officeart/2005/8/layout/orgChart1"/>
    <dgm:cxn modelId="{11F74222-DB8A-4A81-A45F-8F15703F1E2E}" type="presParOf" srcId="{18D50A39-7174-432F-9083-D783CAB3FEEC}" destId="{EEA6C1FE-1786-4C4E-BEA1-01509961653F}" srcOrd="2" destOrd="0" presId="urn:microsoft.com/office/officeart/2005/8/layout/orgChart1"/>
    <dgm:cxn modelId="{2C33565B-1579-4651-82F7-DFF7E40407F1}" type="presParOf" srcId="{18D50A39-7174-432F-9083-D783CAB3FEEC}" destId="{98E5E7C0-189D-488D-8BEF-DF030A3F07E6}" srcOrd="3" destOrd="0" presId="urn:microsoft.com/office/officeart/2005/8/layout/orgChart1"/>
    <dgm:cxn modelId="{EE6FC8FD-6833-43FA-A555-FADA42143CBD}" type="presParOf" srcId="{98E5E7C0-189D-488D-8BEF-DF030A3F07E6}" destId="{F4AA29D4-5830-49ED-9E08-F9331A1124D9}" srcOrd="0" destOrd="0" presId="urn:microsoft.com/office/officeart/2005/8/layout/orgChart1"/>
    <dgm:cxn modelId="{EDD25C1C-2D8B-4016-BA1D-30EB4F8C3FBF}" type="presParOf" srcId="{F4AA29D4-5830-49ED-9E08-F9331A1124D9}" destId="{15C17780-8881-4D68-ACC3-D1B4274768CC}" srcOrd="0" destOrd="0" presId="urn:microsoft.com/office/officeart/2005/8/layout/orgChart1"/>
    <dgm:cxn modelId="{723F4C9B-CA60-451A-8A19-29773F739B1B}" type="presParOf" srcId="{F4AA29D4-5830-49ED-9E08-F9331A1124D9}" destId="{E36B7759-087A-4D75-B3BA-E5D84121801E}" srcOrd="1" destOrd="0" presId="urn:microsoft.com/office/officeart/2005/8/layout/orgChart1"/>
    <dgm:cxn modelId="{A6458F02-581C-4D3B-A705-40C48B217ABF}" type="presParOf" srcId="{98E5E7C0-189D-488D-8BEF-DF030A3F07E6}" destId="{AA6F44E8-0264-4B57-969E-88A44C0282E2}" srcOrd="1" destOrd="0" presId="urn:microsoft.com/office/officeart/2005/8/layout/orgChart1"/>
    <dgm:cxn modelId="{EC83D9C1-2870-44A3-85AA-19B218EB0A2C}" type="presParOf" srcId="{98E5E7C0-189D-488D-8BEF-DF030A3F07E6}" destId="{603E1E86-B1E1-4E35-98B0-2EE455F120D7}" srcOrd="2" destOrd="0" presId="urn:microsoft.com/office/officeart/2005/8/layout/orgChart1"/>
    <dgm:cxn modelId="{BA9AB9B4-CC27-49A0-9966-9DFCE5A9B90C}" type="presParOf" srcId="{4BEAB471-86A7-432D-8231-CABD810BAD9F}" destId="{EB95184E-E6D6-466B-8BF9-EE196C6411F9}" srcOrd="2" destOrd="0" presId="urn:microsoft.com/office/officeart/2005/8/layout/orgChart1"/>
    <dgm:cxn modelId="{22485963-A6C6-4D84-95F3-6FC17478024D}" type="presParOf" srcId="{F9B7EB24-6E7E-498F-B83B-EF2FDF94B9FA}" destId="{7B0A8879-620F-4BE3-B6F1-0F2042F729C4}" srcOrd="2" destOrd="0" presId="urn:microsoft.com/office/officeart/2005/8/layout/orgChart1"/>
    <dgm:cxn modelId="{32978484-EA12-4D26-AE5C-0EFAAE557C41}" type="presParOf" srcId="{7B0A8879-620F-4BE3-B6F1-0F2042F729C4}" destId="{86F30238-2EE3-4E77-97EA-4AB28A4503F1}" srcOrd="0" destOrd="0" presId="urn:microsoft.com/office/officeart/2005/8/layout/orgChart1"/>
    <dgm:cxn modelId="{D28922CE-FBFA-4BE8-804E-A38C6533CB49}" type="presParOf" srcId="{7B0A8879-620F-4BE3-B6F1-0F2042F729C4}" destId="{DC2D0A35-C5E8-4A3F-AE6B-4402BAA1C98E}" srcOrd="1" destOrd="0" presId="urn:microsoft.com/office/officeart/2005/8/layout/orgChart1"/>
    <dgm:cxn modelId="{71CE8FA4-1115-4161-B5A4-3DD23A7EB630}" type="presParOf" srcId="{DC2D0A35-C5E8-4A3F-AE6B-4402BAA1C98E}" destId="{E33F1740-8CA5-480E-99DF-A4EBE0559879}" srcOrd="0" destOrd="0" presId="urn:microsoft.com/office/officeart/2005/8/layout/orgChart1"/>
    <dgm:cxn modelId="{0AA9667C-733B-47DF-BD73-D8744E461B32}" type="presParOf" srcId="{E33F1740-8CA5-480E-99DF-A4EBE0559879}" destId="{715513A2-93E2-4EF0-9E58-6D8FD7B0B58B}" srcOrd="0" destOrd="0" presId="urn:microsoft.com/office/officeart/2005/8/layout/orgChart1"/>
    <dgm:cxn modelId="{BA8D63B7-C4A7-4816-AF8D-735D056EE8D9}" type="presParOf" srcId="{E33F1740-8CA5-480E-99DF-A4EBE0559879}" destId="{B90AA729-1C29-4BB4-9BA4-8A3A1FB3CB6C}" srcOrd="1" destOrd="0" presId="urn:microsoft.com/office/officeart/2005/8/layout/orgChart1"/>
    <dgm:cxn modelId="{D5586E42-6C37-48F5-88CA-73CACC076E20}" type="presParOf" srcId="{DC2D0A35-C5E8-4A3F-AE6B-4402BAA1C98E}" destId="{5FCF2DFD-C945-44CC-96CA-3DA338DE1912}" srcOrd="1" destOrd="0" presId="urn:microsoft.com/office/officeart/2005/8/layout/orgChart1"/>
    <dgm:cxn modelId="{CB16603F-DDF8-4EAF-B21B-C686CCFC46C2}" type="presParOf" srcId="{DC2D0A35-C5E8-4A3F-AE6B-4402BAA1C98E}" destId="{99954743-6D32-4B43-B140-C040427C442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FFABEB-4C98-4B28-B544-9C37EB41A75F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8A18284-593A-44A4-8092-8FBC99853303}">
      <dgm:prSet phldrT="[Tekst]"/>
      <dgm:spPr/>
      <dgm:t>
        <a:bodyPr/>
        <a:lstStyle/>
        <a:p>
          <a:r>
            <a:rPr lang="pl-PL" dirty="0"/>
            <a:t>Uczenie maszynowe</a:t>
          </a:r>
        </a:p>
      </dgm:t>
    </dgm:pt>
    <dgm:pt modelId="{E2DAB9A0-DE2B-4067-A0FA-298B15E5EA0A}" type="parTrans" cxnId="{44792A0D-1348-4CC0-A41B-838BE3AEB669}">
      <dgm:prSet/>
      <dgm:spPr/>
      <dgm:t>
        <a:bodyPr/>
        <a:lstStyle/>
        <a:p>
          <a:endParaRPr lang="pl-PL"/>
        </a:p>
      </dgm:t>
    </dgm:pt>
    <dgm:pt modelId="{B7724D63-BE6F-4A93-85AF-094C04B2191F}" type="sibTrans" cxnId="{44792A0D-1348-4CC0-A41B-838BE3AEB669}">
      <dgm:prSet/>
      <dgm:spPr/>
      <dgm:t>
        <a:bodyPr/>
        <a:lstStyle/>
        <a:p>
          <a:endParaRPr lang="pl-PL"/>
        </a:p>
      </dgm:t>
    </dgm:pt>
    <dgm:pt modelId="{5A210199-47E8-41DD-A3CB-A27D07E9CF8F}">
      <dgm:prSet phldrT="[Tekst]"/>
      <dgm:spPr/>
      <dgm:t>
        <a:bodyPr/>
        <a:lstStyle/>
        <a:p>
          <a:r>
            <a:rPr lang="pl-PL" dirty="0"/>
            <a:t>Polega na przetwarzaniu strumienia danych</a:t>
          </a:r>
        </a:p>
      </dgm:t>
    </dgm:pt>
    <dgm:pt modelId="{61DB949C-EF5A-441C-BB73-1367733C55C8}" type="parTrans" cxnId="{9968BA3F-BDD6-4DDA-9F63-B3AAEDDFDFB5}">
      <dgm:prSet/>
      <dgm:spPr/>
      <dgm:t>
        <a:bodyPr/>
        <a:lstStyle/>
        <a:p>
          <a:endParaRPr lang="pl-PL"/>
        </a:p>
      </dgm:t>
    </dgm:pt>
    <dgm:pt modelId="{B8C1A560-2242-4F84-9CE1-E0CBCAB9CAB1}" type="sibTrans" cxnId="{9968BA3F-BDD6-4DDA-9F63-B3AAEDDFDFB5}">
      <dgm:prSet/>
      <dgm:spPr/>
      <dgm:t>
        <a:bodyPr/>
        <a:lstStyle/>
        <a:p>
          <a:endParaRPr lang="pl-PL"/>
        </a:p>
      </dgm:t>
    </dgm:pt>
    <dgm:pt modelId="{0093A80F-0F46-4E00-B8F5-0F79194A5CA5}">
      <dgm:prSet phldrT="[Tekst]"/>
      <dgm:spPr/>
      <dgm:t>
        <a:bodyPr/>
        <a:lstStyle/>
        <a:p>
          <a:r>
            <a:rPr lang="pl-PL" dirty="0"/>
            <a:t>Mogą być przygotowane wcześniej lub przetwarzane w czasie rzeczywistym</a:t>
          </a:r>
        </a:p>
      </dgm:t>
    </dgm:pt>
    <dgm:pt modelId="{F328110C-41CB-41F2-8362-4F976DECF829}" type="parTrans" cxnId="{D83B1A95-7CE9-4990-8D48-6537FAFBEAAA}">
      <dgm:prSet/>
      <dgm:spPr/>
      <dgm:t>
        <a:bodyPr/>
        <a:lstStyle/>
        <a:p>
          <a:endParaRPr lang="pl-PL"/>
        </a:p>
      </dgm:t>
    </dgm:pt>
    <dgm:pt modelId="{2B0ACE67-7977-4294-ADEB-63852164FA80}" type="sibTrans" cxnId="{D83B1A95-7CE9-4990-8D48-6537FAFBEAAA}">
      <dgm:prSet/>
      <dgm:spPr/>
      <dgm:t>
        <a:bodyPr/>
        <a:lstStyle/>
        <a:p>
          <a:endParaRPr lang="pl-PL"/>
        </a:p>
      </dgm:t>
    </dgm:pt>
    <dgm:pt modelId="{37FFA7D8-FF7F-4D26-B845-B71B28890D82}">
      <dgm:prSet phldrT="[Tekst]"/>
      <dgm:spPr/>
      <dgm:t>
        <a:bodyPr/>
        <a:lstStyle/>
        <a:p>
          <a:r>
            <a:rPr lang="pl-PL" dirty="0"/>
            <a:t>Ma na celu zmniejszenie liczby danych i ich redukcję</a:t>
          </a:r>
        </a:p>
      </dgm:t>
    </dgm:pt>
    <dgm:pt modelId="{748E7DB1-E384-4C47-A6DA-05A5A6859624}" type="parTrans" cxnId="{179E37D5-2A31-4E15-BCE6-3E1577E51F75}">
      <dgm:prSet/>
      <dgm:spPr/>
      <dgm:t>
        <a:bodyPr/>
        <a:lstStyle/>
        <a:p>
          <a:endParaRPr lang="pl-PL"/>
        </a:p>
      </dgm:t>
    </dgm:pt>
    <dgm:pt modelId="{73CA8C8F-E6EF-4370-BFBF-A6F6454ABFD6}" type="sibTrans" cxnId="{179E37D5-2A31-4E15-BCE6-3E1577E51F75}">
      <dgm:prSet/>
      <dgm:spPr/>
      <dgm:t>
        <a:bodyPr/>
        <a:lstStyle/>
        <a:p>
          <a:endParaRPr lang="pl-PL"/>
        </a:p>
      </dgm:t>
    </dgm:pt>
    <dgm:pt modelId="{6202C036-D59F-410E-9ADA-CB32AF92EF5D}">
      <dgm:prSet phldrT="[Tekst]"/>
      <dgm:spPr/>
      <dgm:t>
        <a:bodyPr/>
        <a:lstStyle/>
        <a:p>
          <a:r>
            <a:rPr lang="pl-PL" dirty="0"/>
            <a:t>Dzieje się to poprzez analizę danych i przekształcanie ich we wzory (schematy)</a:t>
          </a:r>
        </a:p>
      </dgm:t>
    </dgm:pt>
    <dgm:pt modelId="{63405B69-9980-4925-A7AF-888FFA21532E}" type="parTrans" cxnId="{A8FD775C-C3EA-45A9-B2B5-FD11BED2E6B1}">
      <dgm:prSet/>
      <dgm:spPr/>
      <dgm:t>
        <a:bodyPr/>
        <a:lstStyle/>
        <a:p>
          <a:endParaRPr lang="pl-PL"/>
        </a:p>
      </dgm:t>
    </dgm:pt>
    <dgm:pt modelId="{3CB753D3-BBC5-4EC1-8D72-A9DDEADF2A08}" type="sibTrans" cxnId="{A8FD775C-C3EA-45A9-B2B5-FD11BED2E6B1}">
      <dgm:prSet/>
      <dgm:spPr/>
      <dgm:t>
        <a:bodyPr/>
        <a:lstStyle/>
        <a:p>
          <a:endParaRPr lang="pl-PL"/>
        </a:p>
      </dgm:t>
    </dgm:pt>
    <dgm:pt modelId="{A2F34D1E-AC0A-40C7-A773-C950B3368772}" type="pres">
      <dgm:prSet presAssocID="{5FFFABEB-4C98-4B28-B544-9C37EB41A75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B85D064-DCC5-4D8D-A7D8-02ACF98162AF}" type="pres">
      <dgm:prSet presAssocID="{58A18284-593A-44A4-8092-8FBC9985330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C4A4B37-28DC-4678-8549-B3D170D05E49}" type="pres">
      <dgm:prSet presAssocID="{B7724D63-BE6F-4A93-85AF-094C04B2191F}" presName="sibTrans" presStyleCnt="0"/>
      <dgm:spPr/>
    </dgm:pt>
    <dgm:pt modelId="{27E5D11A-622B-49E1-AA9D-E1CF5C4F362A}" type="pres">
      <dgm:prSet presAssocID="{5A210199-47E8-41DD-A3CB-A27D07E9CF8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D59F8C-168A-4E8C-8BAB-A92C84CAF6A0}" type="pres">
      <dgm:prSet presAssocID="{B8C1A560-2242-4F84-9CE1-E0CBCAB9CAB1}" presName="sibTrans" presStyleCnt="0"/>
      <dgm:spPr/>
    </dgm:pt>
    <dgm:pt modelId="{5E3989DB-6D87-4A43-9365-4F72CEAA9947}" type="pres">
      <dgm:prSet presAssocID="{0093A80F-0F46-4E00-B8F5-0F79194A5CA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C47563-6900-4A09-A240-F83A719534CB}" type="pres">
      <dgm:prSet presAssocID="{2B0ACE67-7977-4294-ADEB-63852164FA80}" presName="sibTrans" presStyleCnt="0"/>
      <dgm:spPr/>
    </dgm:pt>
    <dgm:pt modelId="{88A8B54E-C786-48C1-8203-D751A7579A09}" type="pres">
      <dgm:prSet presAssocID="{37FFA7D8-FF7F-4D26-B845-B71B28890D8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B701847-012F-485C-BC31-B36E57899A3A}" type="pres">
      <dgm:prSet presAssocID="{73CA8C8F-E6EF-4370-BFBF-A6F6454ABFD6}" presName="sibTrans" presStyleCnt="0"/>
      <dgm:spPr/>
    </dgm:pt>
    <dgm:pt modelId="{00AB7A04-87DE-4443-A148-58A9B02F6866}" type="pres">
      <dgm:prSet presAssocID="{6202C036-D59F-410E-9ADA-CB32AF92EF5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A87127C-6CBE-4E2E-A894-F713411ABFFA}" type="presOf" srcId="{58A18284-593A-44A4-8092-8FBC99853303}" destId="{AB85D064-DCC5-4D8D-A7D8-02ACF98162AF}" srcOrd="0" destOrd="0" presId="urn:microsoft.com/office/officeart/2005/8/layout/default#1"/>
    <dgm:cxn modelId="{44792A0D-1348-4CC0-A41B-838BE3AEB669}" srcId="{5FFFABEB-4C98-4B28-B544-9C37EB41A75F}" destId="{58A18284-593A-44A4-8092-8FBC99853303}" srcOrd="0" destOrd="0" parTransId="{E2DAB9A0-DE2B-4067-A0FA-298B15E5EA0A}" sibTransId="{B7724D63-BE6F-4A93-85AF-094C04B2191F}"/>
    <dgm:cxn modelId="{179E37D5-2A31-4E15-BCE6-3E1577E51F75}" srcId="{5FFFABEB-4C98-4B28-B544-9C37EB41A75F}" destId="{37FFA7D8-FF7F-4D26-B845-B71B28890D82}" srcOrd="3" destOrd="0" parTransId="{748E7DB1-E384-4C47-A6DA-05A5A6859624}" sibTransId="{73CA8C8F-E6EF-4370-BFBF-A6F6454ABFD6}"/>
    <dgm:cxn modelId="{9968BA3F-BDD6-4DDA-9F63-B3AAEDDFDFB5}" srcId="{5FFFABEB-4C98-4B28-B544-9C37EB41A75F}" destId="{5A210199-47E8-41DD-A3CB-A27D07E9CF8F}" srcOrd="1" destOrd="0" parTransId="{61DB949C-EF5A-441C-BB73-1367733C55C8}" sibTransId="{B8C1A560-2242-4F84-9CE1-E0CBCAB9CAB1}"/>
    <dgm:cxn modelId="{D83B1A95-7CE9-4990-8D48-6537FAFBEAAA}" srcId="{5FFFABEB-4C98-4B28-B544-9C37EB41A75F}" destId="{0093A80F-0F46-4E00-B8F5-0F79194A5CA5}" srcOrd="2" destOrd="0" parTransId="{F328110C-41CB-41F2-8362-4F976DECF829}" sibTransId="{2B0ACE67-7977-4294-ADEB-63852164FA80}"/>
    <dgm:cxn modelId="{CD682229-5C32-4127-A52B-0E05E6DC25A0}" type="presOf" srcId="{6202C036-D59F-410E-9ADA-CB32AF92EF5D}" destId="{00AB7A04-87DE-4443-A148-58A9B02F6866}" srcOrd="0" destOrd="0" presId="urn:microsoft.com/office/officeart/2005/8/layout/default#1"/>
    <dgm:cxn modelId="{FEDC72C2-E41C-4A61-873B-CBA5BB6CB484}" type="presOf" srcId="{5FFFABEB-4C98-4B28-B544-9C37EB41A75F}" destId="{A2F34D1E-AC0A-40C7-A773-C950B3368772}" srcOrd="0" destOrd="0" presId="urn:microsoft.com/office/officeart/2005/8/layout/default#1"/>
    <dgm:cxn modelId="{56FC137F-F50E-4C19-84C0-7D2297E8BA83}" type="presOf" srcId="{0093A80F-0F46-4E00-B8F5-0F79194A5CA5}" destId="{5E3989DB-6D87-4A43-9365-4F72CEAA9947}" srcOrd="0" destOrd="0" presId="urn:microsoft.com/office/officeart/2005/8/layout/default#1"/>
    <dgm:cxn modelId="{EC201F47-C4BA-47C4-B187-208E71DAD592}" type="presOf" srcId="{37FFA7D8-FF7F-4D26-B845-B71B28890D82}" destId="{88A8B54E-C786-48C1-8203-D751A7579A09}" srcOrd="0" destOrd="0" presId="urn:microsoft.com/office/officeart/2005/8/layout/default#1"/>
    <dgm:cxn modelId="{A8FD775C-C3EA-45A9-B2B5-FD11BED2E6B1}" srcId="{5FFFABEB-4C98-4B28-B544-9C37EB41A75F}" destId="{6202C036-D59F-410E-9ADA-CB32AF92EF5D}" srcOrd="4" destOrd="0" parTransId="{63405B69-9980-4925-A7AF-888FFA21532E}" sibTransId="{3CB753D3-BBC5-4EC1-8D72-A9DDEADF2A08}"/>
    <dgm:cxn modelId="{AD290D72-3E22-4FD4-ABD7-33029E0B2427}" type="presOf" srcId="{5A210199-47E8-41DD-A3CB-A27D07E9CF8F}" destId="{27E5D11A-622B-49E1-AA9D-E1CF5C4F362A}" srcOrd="0" destOrd="0" presId="urn:microsoft.com/office/officeart/2005/8/layout/default#1"/>
    <dgm:cxn modelId="{BE8F054F-6DF5-439A-9C98-607B6EE9E8C6}" type="presParOf" srcId="{A2F34D1E-AC0A-40C7-A773-C950B3368772}" destId="{AB85D064-DCC5-4D8D-A7D8-02ACF98162AF}" srcOrd="0" destOrd="0" presId="urn:microsoft.com/office/officeart/2005/8/layout/default#1"/>
    <dgm:cxn modelId="{2D84A831-E2DD-45C7-B3ED-CFA894B40C55}" type="presParOf" srcId="{A2F34D1E-AC0A-40C7-A773-C950B3368772}" destId="{6C4A4B37-28DC-4678-8549-B3D170D05E49}" srcOrd="1" destOrd="0" presId="urn:microsoft.com/office/officeart/2005/8/layout/default#1"/>
    <dgm:cxn modelId="{AED21660-584E-4810-84EB-1354FFEE6B57}" type="presParOf" srcId="{A2F34D1E-AC0A-40C7-A773-C950B3368772}" destId="{27E5D11A-622B-49E1-AA9D-E1CF5C4F362A}" srcOrd="2" destOrd="0" presId="urn:microsoft.com/office/officeart/2005/8/layout/default#1"/>
    <dgm:cxn modelId="{24B9A4B6-76E7-4287-B5EB-BCB592C791F5}" type="presParOf" srcId="{A2F34D1E-AC0A-40C7-A773-C950B3368772}" destId="{6FD59F8C-168A-4E8C-8BAB-A92C84CAF6A0}" srcOrd="3" destOrd="0" presId="urn:microsoft.com/office/officeart/2005/8/layout/default#1"/>
    <dgm:cxn modelId="{ED1AE886-F73B-4C04-9236-3D544F31621C}" type="presParOf" srcId="{A2F34D1E-AC0A-40C7-A773-C950B3368772}" destId="{5E3989DB-6D87-4A43-9365-4F72CEAA9947}" srcOrd="4" destOrd="0" presId="urn:microsoft.com/office/officeart/2005/8/layout/default#1"/>
    <dgm:cxn modelId="{8D9E512D-9CB8-4DCF-8F4D-A05B11D89DC9}" type="presParOf" srcId="{A2F34D1E-AC0A-40C7-A773-C950B3368772}" destId="{C4C47563-6900-4A09-A240-F83A719534CB}" srcOrd="5" destOrd="0" presId="urn:microsoft.com/office/officeart/2005/8/layout/default#1"/>
    <dgm:cxn modelId="{B9864724-57C3-476E-9B67-B522820818AF}" type="presParOf" srcId="{A2F34D1E-AC0A-40C7-A773-C950B3368772}" destId="{88A8B54E-C786-48C1-8203-D751A7579A09}" srcOrd="6" destOrd="0" presId="urn:microsoft.com/office/officeart/2005/8/layout/default#1"/>
    <dgm:cxn modelId="{C41FCB62-8CF4-4E50-BD50-BFEE5C24B686}" type="presParOf" srcId="{A2F34D1E-AC0A-40C7-A773-C950B3368772}" destId="{1B701847-012F-485C-BC31-B36E57899A3A}" srcOrd="7" destOrd="0" presId="urn:microsoft.com/office/officeart/2005/8/layout/default#1"/>
    <dgm:cxn modelId="{6ADDB105-C412-43C1-BBD4-9532F7E59A63}" type="presParOf" srcId="{A2F34D1E-AC0A-40C7-A773-C950B3368772}" destId="{00AB7A04-87DE-4443-A148-58A9B02F6866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44648-5FB5-4984-9631-E04676ED08DB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CB818B0-BEEF-4521-B2BA-102EC3F4D070}">
      <dgm:prSet phldrT="[Tekst]"/>
      <dgm:spPr/>
      <dgm:t>
        <a:bodyPr/>
        <a:lstStyle/>
        <a:p>
          <a:r>
            <a:rPr lang="pl-PL" dirty="0"/>
            <a:t>Systemy niewchodzące w interakcję ze światem zewnętrznym (brak interakcji bezpośredniej)</a:t>
          </a:r>
        </a:p>
      </dgm:t>
    </dgm:pt>
    <dgm:pt modelId="{74118D44-31C0-4DFD-9CCC-EB0AB392D6C2}" type="parTrans" cxnId="{B5525A4C-6EB8-4AA0-B2FD-F1174FF58C30}">
      <dgm:prSet/>
      <dgm:spPr/>
      <dgm:t>
        <a:bodyPr/>
        <a:lstStyle/>
        <a:p>
          <a:endParaRPr lang="pl-PL"/>
        </a:p>
      </dgm:t>
    </dgm:pt>
    <dgm:pt modelId="{E851E79C-40C0-4E73-9E27-4F817A1DC1E4}" type="sibTrans" cxnId="{B5525A4C-6EB8-4AA0-B2FD-F1174FF58C30}">
      <dgm:prSet/>
      <dgm:spPr/>
      <dgm:t>
        <a:bodyPr/>
        <a:lstStyle/>
        <a:p>
          <a:endParaRPr lang="pl-PL"/>
        </a:p>
      </dgm:t>
    </dgm:pt>
    <dgm:pt modelId="{CE19AD63-8F0B-44EA-82B5-B52430D6BF79}">
      <dgm:prSet phldrT="[Tekst]"/>
      <dgm:spPr/>
      <dgm:t>
        <a:bodyPr/>
        <a:lstStyle/>
        <a:p>
          <a:r>
            <a:rPr lang="pl-PL" dirty="0"/>
            <a:t>Systemy wchodzące w interakcję ze światem cyfrowym (mogą bezpośrednio wprowadzić zmiany w świecie cyfrowym)</a:t>
          </a:r>
        </a:p>
      </dgm:t>
    </dgm:pt>
    <dgm:pt modelId="{CBAD86AE-E557-4A51-8C25-F6AF1372A703}" type="parTrans" cxnId="{1209E3F4-85E1-4456-A14D-0915474DA0D1}">
      <dgm:prSet/>
      <dgm:spPr/>
      <dgm:t>
        <a:bodyPr/>
        <a:lstStyle/>
        <a:p>
          <a:endParaRPr lang="pl-PL"/>
        </a:p>
      </dgm:t>
    </dgm:pt>
    <dgm:pt modelId="{3675A942-AF0C-47D4-8409-86440668BE61}" type="sibTrans" cxnId="{1209E3F4-85E1-4456-A14D-0915474DA0D1}">
      <dgm:prSet/>
      <dgm:spPr/>
      <dgm:t>
        <a:bodyPr/>
        <a:lstStyle/>
        <a:p>
          <a:endParaRPr lang="pl-PL"/>
        </a:p>
      </dgm:t>
    </dgm:pt>
    <dgm:pt modelId="{E8E9227F-4122-4729-9DF2-C22C4EE475E7}">
      <dgm:prSet phldrT="[Tekst]"/>
      <dgm:spPr/>
      <dgm:t>
        <a:bodyPr/>
        <a:lstStyle/>
        <a:p>
          <a:r>
            <a:rPr lang="pl-PL" dirty="0"/>
            <a:t>Systemy wchodzące w interakcję ze światem fizycznym</a:t>
          </a:r>
        </a:p>
        <a:p>
          <a:r>
            <a:rPr lang="pl-PL" dirty="0"/>
            <a:t>(mogą bezpośrednie oddziaływać na świat fizyczny – poruszają się, zmieniają </a:t>
          </a:r>
          <a:r>
            <a:rPr lang="pl-PL" dirty="0" err="1"/>
            <a:t>temparaturę</a:t>
          </a:r>
          <a:r>
            <a:rPr lang="pl-PL" dirty="0"/>
            <a:t>)</a:t>
          </a:r>
        </a:p>
      </dgm:t>
    </dgm:pt>
    <dgm:pt modelId="{87939059-B0ED-4CD4-BD9F-08A789999864}" type="parTrans" cxnId="{A6A8A4DC-F2B5-4B5C-A0DF-DB17778E44F9}">
      <dgm:prSet/>
      <dgm:spPr/>
      <dgm:t>
        <a:bodyPr/>
        <a:lstStyle/>
        <a:p>
          <a:endParaRPr lang="pl-PL"/>
        </a:p>
      </dgm:t>
    </dgm:pt>
    <dgm:pt modelId="{C3280417-D96B-4B58-B3B6-3FAC7C5A363B}" type="sibTrans" cxnId="{A6A8A4DC-F2B5-4B5C-A0DF-DB17778E44F9}">
      <dgm:prSet/>
      <dgm:spPr/>
      <dgm:t>
        <a:bodyPr/>
        <a:lstStyle/>
        <a:p>
          <a:endParaRPr lang="pl-PL"/>
        </a:p>
      </dgm:t>
    </dgm:pt>
    <dgm:pt modelId="{CF15E761-5D8E-4F11-98C1-18F79EAC3485}" type="pres">
      <dgm:prSet presAssocID="{59744648-5FB5-4984-9631-E04676ED08D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A1A11F3-679C-405C-A1E4-B3D2AB813F39}" type="pres">
      <dgm:prSet presAssocID="{0CB818B0-BEEF-4521-B2BA-102EC3F4D07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4631983-2275-4B2F-8B0A-2D4CB834E664}" type="pres">
      <dgm:prSet presAssocID="{E851E79C-40C0-4E73-9E27-4F817A1DC1E4}" presName="sibTrans" presStyleCnt="0"/>
      <dgm:spPr/>
    </dgm:pt>
    <dgm:pt modelId="{E2A166E6-A941-41DA-9368-BBCBB24F621D}" type="pres">
      <dgm:prSet presAssocID="{CE19AD63-8F0B-44EA-82B5-B52430D6BF7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98C8B92-B469-4664-9223-A919C8BC674F}" type="pres">
      <dgm:prSet presAssocID="{3675A942-AF0C-47D4-8409-86440668BE61}" presName="sibTrans" presStyleCnt="0"/>
      <dgm:spPr/>
    </dgm:pt>
    <dgm:pt modelId="{DBEE876A-6C82-4C7A-9097-84681395EEB7}" type="pres">
      <dgm:prSet presAssocID="{E8E9227F-4122-4729-9DF2-C22C4EE475E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9A7763C-75A9-4A3A-B49E-FB6B1139A43D}" type="presOf" srcId="{59744648-5FB5-4984-9631-E04676ED08DB}" destId="{CF15E761-5D8E-4F11-98C1-18F79EAC3485}" srcOrd="0" destOrd="0" presId="urn:microsoft.com/office/officeart/2005/8/layout/default#2"/>
    <dgm:cxn modelId="{30EDAD22-DDC9-45CC-9A25-FF56EA42EDEA}" type="presOf" srcId="{0CB818B0-BEEF-4521-B2BA-102EC3F4D070}" destId="{3A1A11F3-679C-405C-A1E4-B3D2AB813F39}" srcOrd="0" destOrd="0" presId="urn:microsoft.com/office/officeart/2005/8/layout/default#2"/>
    <dgm:cxn modelId="{A6A8A4DC-F2B5-4B5C-A0DF-DB17778E44F9}" srcId="{59744648-5FB5-4984-9631-E04676ED08DB}" destId="{E8E9227F-4122-4729-9DF2-C22C4EE475E7}" srcOrd="2" destOrd="0" parTransId="{87939059-B0ED-4CD4-BD9F-08A789999864}" sibTransId="{C3280417-D96B-4B58-B3B6-3FAC7C5A363B}"/>
    <dgm:cxn modelId="{91A5424A-24D7-44D1-831D-D380DAE0D41A}" type="presOf" srcId="{E8E9227F-4122-4729-9DF2-C22C4EE475E7}" destId="{DBEE876A-6C82-4C7A-9097-84681395EEB7}" srcOrd="0" destOrd="0" presId="urn:microsoft.com/office/officeart/2005/8/layout/default#2"/>
    <dgm:cxn modelId="{B5525A4C-6EB8-4AA0-B2FD-F1174FF58C30}" srcId="{59744648-5FB5-4984-9631-E04676ED08DB}" destId="{0CB818B0-BEEF-4521-B2BA-102EC3F4D070}" srcOrd="0" destOrd="0" parTransId="{74118D44-31C0-4DFD-9CCC-EB0AB392D6C2}" sibTransId="{E851E79C-40C0-4E73-9E27-4F817A1DC1E4}"/>
    <dgm:cxn modelId="{72E04999-0908-4356-96D4-BC188F24FFAB}" type="presOf" srcId="{CE19AD63-8F0B-44EA-82B5-B52430D6BF79}" destId="{E2A166E6-A941-41DA-9368-BBCBB24F621D}" srcOrd="0" destOrd="0" presId="urn:microsoft.com/office/officeart/2005/8/layout/default#2"/>
    <dgm:cxn modelId="{1209E3F4-85E1-4456-A14D-0915474DA0D1}" srcId="{59744648-5FB5-4984-9631-E04676ED08DB}" destId="{CE19AD63-8F0B-44EA-82B5-B52430D6BF79}" srcOrd="1" destOrd="0" parTransId="{CBAD86AE-E557-4A51-8C25-F6AF1372A703}" sibTransId="{3675A942-AF0C-47D4-8409-86440668BE61}"/>
    <dgm:cxn modelId="{0A451FEA-38AE-43B8-A330-0F06DFA46285}" type="presParOf" srcId="{CF15E761-5D8E-4F11-98C1-18F79EAC3485}" destId="{3A1A11F3-679C-405C-A1E4-B3D2AB813F39}" srcOrd="0" destOrd="0" presId="urn:microsoft.com/office/officeart/2005/8/layout/default#2"/>
    <dgm:cxn modelId="{5959C0C5-6FD1-4571-8DD0-5C59DC2C953C}" type="presParOf" srcId="{CF15E761-5D8E-4F11-98C1-18F79EAC3485}" destId="{D4631983-2275-4B2F-8B0A-2D4CB834E664}" srcOrd="1" destOrd="0" presId="urn:microsoft.com/office/officeart/2005/8/layout/default#2"/>
    <dgm:cxn modelId="{0F512C68-F31A-4779-9F96-EFC210D6FA3E}" type="presParOf" srcId="{CF15E761-5D8E-4F11-98C1-18F79EAC3485}" destId="{E2A166E6-A941-41DA-9368-BBCBB24F621D}" srcOrd="2" destOrd="0" presId="urn:microsoft.com/office/officeart/2005/8/layout/default#2"/>
    <dgm:cxn modelId="{861DFEA3-8703-4E4C-823E-E653DC387A61}" type="presParOf" srcId="{CF15E761-5D8E-4F11-98C1-18F79EAC3485}" destId="{D98C8B92-B469-4664-9223-A919C8BC674F}" srcOrd="3" destOrd="0" presId="urn:microsoft.com/office/officeart/2005/8/layout/default#2"/>
    <dgm:cxn modelId="{382E68E2-71C1-408D-9882-54145E96FDC6}" type="presParOf" srcId="{CF15E761-5D8E-4F11-98C1-18F79EAC3485}" destId="{DBEE876A-6C82-4C7A-9097-84681395EEB7}" srcOrd="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1250D7-6992-4CBD-9597-387D68B36072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C66DCDD-5933-4475-B233-75BFC6393381}">
      <dgm:prSet phldrT="[Tekst]"/>
      <dgm:spPr/>
      <dgm:t>
        <a:bodyPr/>
        <a:lstStyle/>
        <a:p>
          <a:r>
            <a:rPr lang="pl-PL" dirty="0" err="1"/>
            <a:t>Hiperpersonalizacja</a:t>
          </a:r>
          <a:endParaRPr lang="pl-PL" dirty="0"/>
        </a:p>
      </dgm:t>
    </dgm:pt>
    <dgm:pt modelId="{A5A7F2A7-7926-4722-82AC-FC7C3DDB3633}" type="parTrans" cxnId="{86789ACF-2CE6-47F6-9092-3A6B592AD1D8}">
      <dgm:prSet/>
      <dgm:spPr/>
      <dgm:t>
        <a:bodyPr/>
        <a:lstStyle/>
        <a:p>
          <a:endParaRPr lang="pl-PL"/>
        </a:p>
      </dgm:t>
    </dgm:pt>
    <dgm:pt modelId="{F89F04EF-8920-492A-B224-44E25680BABE}" type="sibTrans" cxnId="{86789ACF-2CE6-47F6-9092-3A6B592AD1D8}">
      <dgm:prSet/>
      <dgm:spPr/>
      <dgm:t>
        <a:bodyPr/>
        <a:lstStyle/>
        <a:p>
          <a:endParaRPr lang="pl-PL"/>
        </a:p>
      </dgm:t>
    </dgm:pt>
    <dgm:pt modelId="{BAADA3F0-3D2A-4391-A574-8261693C80C8}">
      <dgm:prSet phldrT="[Tekst]"/>
      <dgm:spPr/>
      <dgm:t>
        <a:bodyPr/>
        <a:lstStyle/>
        <a:p>
          <a:r>
            <a:rPr lang="pl-PL" dirty="0"/>
            <a:t>Rozpoznawanie</a:t>
          </a:r>
        </a:p>
      </dgm:t>
    </dgm:pt>
    <dgm:pt modelId="{C4B57C1A-ACB7-4E98-9437-C3848C1D7252}" type="parTrans" cxnId="{9468660B-0C5E-4FF5-9AED-7BA808CCFB8D}">
      <dgm:prSet/>
      <dgm:spPr/>
      <dgm:t>
        <a:bodyPr/>
        <a:lstStyle/>
        <a:p>
          <a:endParaRPr lang="pl-PL"/>
        </a:p>
      </dgm:t>
    </dgm:pt>
    <dgm:pt modelId="{99B0F390-242C-434E-A482-AC02F2B46224}" type="sibTrans" cxnId="{9468660B-0C5E-4FF5-9AED-7BA808CCFB8D}">
      <dgm:prSet/>
      <dgm:spPr/>
      <dgm:t>
        <a:bodyPr/>
        <a:lstStyle/>
        <a:p>
          <a:endParaRPr lang="pl-PL"/>
        </a:p>
      </dgm:t>
    </dgm:pt>
    <dgm:pt modelId="{FB35FDE4-21DC-4F67-907C-F131AA0CADE0}">
      <dgm:prSet phldrT="[Tekst]"/>
      <dgm:spPr/>
      <dgm:t>
        <a:bodyPr/>
        <a:lstStyle/>
        <a:p>
          <a:r>
            <a:rPr lang="pl-PL" dirty="0"/>
            <a:t>Interakcja (w tym rozmowa)</a:t>
          </a:r>
        </a:p>
      </dgm:t>
    </dgm:pt>
    <dgm:pt modelId="{606A450A-43C0-472F-B50D-5DFEB66EFABC}" type="parTrans" cxnId="{B0D91AC3-3E87-48CB-9AB8-B1A446D09D82}">
      <dgm:prSet/>
      <dgm:spPr/>
      <dgm:t>
        <a:bodyPr/>
        <a:lstStyle/>
        <a:p>
          <a:endParaRPr lang="pl-PL"/>
        </a:p>
      </dgm:t>
    </dgm:pt>
    <dgm:pt modelId="{2327D50E-8E0D-442F-AB43-A84F98690C76}" type="sibTrans" cxnId="{B0D91AC3-3E87-48CB-9AB8-B1A446D09D82}">
      <dgm:prSet/>
      <dgm:spPr/>
      <dgm:t>
        <a:bodyPr/>
        <a:lstStyle/>
        <a:p>
          <a:endParaRPr lang="pl-PL"/>
        </a:p>
      </dgm:t>
    </dgm:pt>
    <dgm:pt modelId="{436EB7E5-6CD0-460D-96AF-0006C3DEE7B5}">
      <dgm:prSet phldrT="[Tekst]"/>
      <dgm:spPr/>
      <dgm:t>
        <a:bodyPr/>
        <a:lstStyle/>
        <a:p>
          <a:r>
            <a:rPr lang="pl-PL" dirty="0"/>
            <a:t>Analiza predykcyjna i podejmowanie decyzji</a:t>
          </a:r>
        </a:p>
      </dgm:t>
    </dgm:pt>
    <dgm:pt modelId="{CD6A5FF6-569C-4EEB-B845-285E6163E568}" type="parTrans" cxnId="{0A2CE827-7FEB-4643-8140-F3B0DFDAD5C2}">
      <dgm:prSet/>
      <dgm:spPr/>
      <dgm:t>
        <a:bodyPr/>
        <a:lstStyle/>
        <a:p>
          <a:endParaRPr lang="pl-PL"/>
        </a:p>
      </dgm:t>
    </dgm:pt>
    <dgm:pt modelId="{AB35C13B-B653-4462-9F7E-7814DF4114B1}" type="sibTrans" cxnId="{0A2CE827-7FEB-4643-8140-F3B0DFDAD5C2}">
      <dgm:prSet/>
      <dgm:spPr/>
      <dgm:t>
        <a:bodyPr/>
        <a:lstStyle/>
        <a:p>
          <a:endParaRPr lang="pl-PL"/>
        </a:p>
      </dgm:t>
    </dgm:pt>
    <dgm:pt modelId="{E783D29D-613C-4AA2-AA47-3EC3A29564A9}">
      <dgm:prSet phldrT="[Tekst]"/>
      <dgm:spPr/>
      <dgm:t>
        <a:bodyPr/>
        <a:lstStyle/>
        <a:p>
          <a:r>
            <a:rPr lang="pl-PL" dirty="0"/>
            <a:t>Systemy skoncentrowane na celu</a:t>
          </a:r>
        </a:p>
      </dgm:t>
    </dgm:pt>
    <dgm:pt modelId="{3070EF63-08ED-4220-B530-A2EEF0551053}" type="parTrans" cxnId="{4A3AD3AB-1C26-4D90-99FD-FFA31D7A15B6}">
      <dgm:prSet/>
      <dgm:spPr/>
      <dgm:t>
        <a:bodyPr/>
        <a:lstStyle/>
        <a:p>
          <a:endParaRPr lang="pl-PL"/>
        </a:p>
      </dgm:t>
    </dgm:pt>
    <dgm:pt modelId="{D836929F-11FB-43FF-AB10-C226B7F7CF4D}" type="sibTrans" cxnId="{4A3AD3AB-1C26-4D90-99FD-FFA31D7A15B6}">
      <dgm:prSet/>
      <dgm:spPr/>
      <dgm:t>
        <a:bodyPr/>
        <a:lstStyle/>
        <a:p>
          <a:endParaRPr lang="pl-PL"/>
        </a:p>
      </dgm:t>
    </dgm:pt>
    <dgm:pt modelId="{2BAB1F94-3CDD-4B2C-BFB1-D7B9B508C3F5}">
      <dgm:prSet phldrT="[Tekst]"/>
      <dgm:spPr/>
      <dgm:t>
        <a:bodyPr/>
        <a:lstStyle/>
        <a:p>
          <a:r>
            <a:rPr lang="pl-PL" dirty="0"/>
            <a:t>Systemy autonomiczne</a:t>
          </a:r>
        </a:p>
      </dgm:t>
    </dgm:pt>
    <dgm:pt modelId="{9E2987ED-0A48-40DB-B0E5-BEE53AA97353}" type="parTrans" cxnId="{F8F82C8E-58CB-42F2-B107-D8D1D1A3DDD5}">
      <dgm:prSet/>
      <dgm:spPr/>
      <dgm:t>
        <a:bodyPr/>
        <a:lstStyle/>
        <a:p>
          <a:endParaRPr lang="pl-PL"/>
        </a:p>
      </dgm:t>
    </dgm:pt>
    <dgm:pt modelId="{DCC9787B-4FF3-4389-951F-BA3F67F500F4}" type="sibTrans" cxnId="{F8F82C8E-58CB-42F2-B107-D8D1D1A3DDD5}">
      <dgm:prSet/>
      <dgm:spPr/>
      <dgm:t>
        <a:bodyPr/>
        <a:lstStyle/>
        <a:p>
          <a:endParaRPr lang="pl-PL"/>
        </a:p>
      </dgm:t>
    </dgm:pt>
    <dgm:pt modelId="{5A373B94-5586-4061-9926-EDCB73B6CE51}">
      <dgm:prSet phldrT="[Tekst]"/>
      <dgm:spPr/>
      <dgm:t>
        <a:bodyPr/>
        <a:lstStyle/>
        <a:p>
          <a:r>
            <a:rPr lang="pl-PL" dirty="0"/>
            <a:t>Wykrywanie wzorów i anomalii </a:t>
          </a:r>
        </a:p>
      </dgm:t>
    </dgm:pt>
    <dgm:pt modelId="{3CB35BAC-5A45-4E63-969F-7BE9664C25A2}" type="parTrans" cxnId="{5D3AC323-92D3-4FE8-B8BA-499A5CCFD050}">
      <dgm:prSet/>
      <dgm:spPr/>
      <dgm:t>
        <a:bodyPr/>
        <a:lstStyle/>
        <a:p>
          <a:endParaRPr lang="pl-PL"/>
        </a:p>
      </dgm:t>
    </dgm:pt>
    <dgm:pt modelId="{0AD9EE6C-87DC-4A0E-82C2-6D07F30BF84C}" type="sibTrans" cxnId="{5D3AC323-92D3-4FE8-B8BA-499A5CCFD050}">
      <dgm:prSet/>
      <dgm:spPr/>
      <dgm:t>
        <a:bodyPr/>
        <a:lstStyle/>
        <a:p>
          <a:endParaRPr lang="pl-PL"/>
        </a:p>
      </dgm:t>
    </dgm:pt>
    <dgm:pt modelId="{898BD986-BAF2-4C04-A545-FE281D2C6668}" type="pres">
      <dgm:prSet presAssocID="{441250D7-6992-4CBD-9597-387D68B3607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8CF7586-631B-48F8-B2DD-40DD828320AC}" type="pres">
      <dgm:prSet presAssocID="{FC66DCDD-5933-4475-B233-75BFC639338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8014060-2952-4B6F-81AF-EA42575805B9}" type="pres">
      <dgm:prSet presAssocID="{F89F04EF-8920-492A-B224-44E25680BABE}" presName="sibTrans" presStyleCnt="0"/>
      <dgm:spPr/>
    </dgm:pt>
    <dgm:pt modelId="{323C8BC9-2F00-4E84-860A-150C6A08AE30}" type="pres">
      <dgm:prSet presAssocID="{BAADA3F0-3D2A-4391-A574-8261693C80C8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13CE9D1-9EB5-41BD-8733-4F4E22857E47}" type="pres">
      <dgm:prSet presAssocID="{99B0F390-242C-434E-A482-AC02F2B46224}" presName="sibTrans" presStyleCnt="0"/>
      <dgm:spPr/>
    </dgm:pt>
    <dgm:pt modelId="{53877C58-608F-4CAB-B1B3-872E5418DA71}" type="pres">
      <dgm:prSet presAssocID="{FB35FDE4-21DC-4F67-907C-F131AA0CADE0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EA23E4C-1970-4AAB-801E-5BC51FC4DE39}" type="pres">
      <dgm:prSet presAssocID="{2327D50E-8E0D-442F-AB43-A84F98690C76}" presName="sibTrans" presStyleCnt="0"/>
      <dgm:spPr/>
    </dgm:pt>
    <dgm:pt modelId="{6E95533E-FB0C-474E-ABA9-825B5C72B360}" type="pres">
      <dgm:prSet presAssocID="{436EB7E5-6CD0-460D-96AF-0006C3DEE7B5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F77E99-8316-47D6-9A36-6CA1310FBFF9}" type="pres">
      <dgm:prSet presAssocID="{AB35C13B-B653-4462-9F7E-7814DF4114B1}" presName="sibTrans" presStyleCnt="0"/>
      <dgm:spPr/>
    </dgm:pt>
    <dgm:pt modelId="{98F687D4-5E88-4270-931B-C55CE118A7F1}" type="pres">
      <dgm:prSet presAssocID="{E783D29D-613C-4AA2-AA47-3EC3A29564A9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BFAADC1-40B1-41E8-BDB9-2D6E0FDDF202}" type="pres">
      <dgm:prSet presAssocID="{D836929F-11FB-43FF-AB10-C226B7F7CF4D}" presName="sibTrans" presStyleCnt="0"/>
      <dgm:spPr/>
    </dgm:pt>
    <dgm:pt modelId="{E8339919-5AF5-4C90-9901-71C92FDF390B}" type="pres">
      <dgm:prSet presAssocID="{2BAB1F94-3CDD-4B2C-BFB1-D7B9B508C3F5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7D997F4-53BD-451B-A172-10DA0B28962D}" type="pres">
      <dgm:prSet presAssocID="{DCC9787B-4FF3-4389-951F-BA3F67F500F4}" presName="sibTrans" presStyleCnt="0"/>
      <dgm:spPr/>
    </dgm:pt>
    <dgm:pt modelId="{3CFD0C03-5181-4C70-B316-AE26309A183B}" type="pres">
      <dgm:prSet presAssocID="{5A373B94-5586-4061-9926-EDCB73B6CE51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26E6E97-DEBC-4436-A271-584938AD47F8}" type="presOf" srcId="{E783D29D-613C-4AA2-AA47-3EC3A29564A9}" destId="{98F687D4-5E88-4270-931B-C55CE118A7F1}" srcOrd="0" destOrd="0" presId="urn:microsoft.com/office/officeart/2005/8/layout/default#3"/>
    <dgm:cxn modelId="{B0D91AC3-3E87-48CB-9AB8-B1A446D09D82}" srcId="{441250D7-6992-4CBD-9597-387D68B36072}" destId="{FB35FDE4-21DC-4F67-907C-F131AA0CADE0}" srcOrd="2" destOrd="0" parTransId="{606A450A-43C0-472F-B50D-5DFEB66EFABC}" sibTransId="{2327D50E-8E0D-442F-AB43-A84F98690C76}"/>
    <dgm:cxn modelId="{64BE0EAE-7D25-41B1-9A7E-B1D9FF8523E8}" type="presOf" srcId="{441250D7-6992-4CBD-9597-387D68B36072}" destId="{898BD986-BAF2-4C04-A545-FE281D2C6668}" srcOrd="0" destOrd="0" presId="urn:microsoft.com/office/officeart/2005/8/layout/default#3"/>
    <dgm:cxn modelId="{5D3AC323-92D3-4FE8-B8BA-499A5CCFD050}" srcId="{441250D7-6992-4CBD-9597-387D68B36072}" destId="{5A373B94-5586-4061-9926-EDCB73B6CE51}" srcOrd="6" destOrd="0" parTransId="{3CB35BAC-5A45-4E63-969F-7BE9664C25A2}" sibTransId="{0AD9EE6C-87DC-4A0E-82C2-6D07F30BF84C}"/>
    <dgm:cxn modelId="{E473DFB2-BD7D-46AD-A2EB-16EF04C1BB3F}" type="presOf" srcId="{436EB7E5-6CD0-460D-96AF-0006C3DEE7B5}" destId="{6E95533E-FB0C-474E-ABA9-825B5C72B360}" srcOrd="0" destOrd="0" presId="urn:microsoft.com/office/officeart/2005/8/layout/default#3"/>
    <dgm:cxn modelId="{5730A85E-AA29-43A7-8D2B-53F2C25D5A46}" type="presOf" srcId="{BAADA3F0-3D2A-4391-A574-8261693C80C8}" destId="{323C8BC9-2F00-4E84-860A-150C6A08AE30}" srcOrd="0" destOrd="0" presId="urn:microsoft.com/office/officeart/2005/8/layout/default#3"/>
    <dgm:cxn modelId="{E8C6FC64-D3E0-4CE5-AAD6-16D7C0604020}" type="presOf" srcId="{FB35FDE4-21DC-4F67-907C-F131AA0CADE0}" destId="{53877C58-608F-4CAB-B1B3-872E5418DA71}" srcOrd="0" destOrd="0" presId="urn:microsoft.com/office/officeart/2005/8/layout/default#3"/>
    <dgm:cxn modelId="{EFE23BB8-A52C-4DA4-91C1-5C2674D4CDEF}" type="presOf" srcId="{FC66DCDD-5933-4475-B233-75BFC6393381}" destId="{C8CF7586-631B-48F8-B2DD-40DD828320AC}" srcOrd="0" destOrd="0" presId="urn:microsoft.com/office/officeart/2005/8/layout/default#3"/>
    <dgm:cxn modelId="{9468660B-0C5E-4FF5-9AED-7BA808CCFB8D}" srcId="{441250D7-6992-4CBD-9597-387D68B36072}" destId="{BAADA3F0-3D2A-4391-A574-8261693C80C8}" srcOrd="1" destOrd="0" parTransId="{C4B57C1A-ACB7-4E98-9437-C3848C1D7252}" sibTransId="{99B0F390-242C-434E-A482-AC02F2B46224}"/>
    <dgm:cxn modelId="{ADF6185A-4980-4A83-B755-2325CF30B40A}" type="presOf" srcId="{2BAB1F94-3CDD-4B2C-BFB1-D7B9B508C3F5}" destId="{E8339919-5AF5-4C90-9901-71C92FDF390B}" srcOrd="0" destOrd="0" presId="urn:microsoft.com/office/officeart/2005/8/layout/default#3"/>
    <dgm:cxn modelId="{0422133C-378F-40D7-96C5-AA27F7ECD415}" type="presOf" srcId="{5A373B94-5586-4061-9926-EDCB73B6CE51}" destId="{3CFD0C03-5181-4C70-B316-AE26309A183B}" srcOrd="0" destOrd="0" presId="urn:microsoft.com/office/officeart/2005/8/layout/default#3"/>
    <dgm:cxn modelId="{86789ACF-2CE6-47F6-9092-3A6B592AD1D8}" srcId="{441250D7-6992-4CBD-9597-387D68B36072}" destId="{FC66DCDD-5933-4475-B233-75BFC6393381}" srcOrd="0" destOrd="0" parTransId="{A5A7F2A7-7926-4722-82AC-FC7C3DDB3633}" sibTransId="{F89F04EF-8920-492A-B224-44E25680BABE}"/>
    <dgm:cxn modelId="{0A2CE827-7FEB-4643-8140-F3B0DFDAD5C2}" srcId="{441250D7-6992-4CBD-9597-387D68B36072}" destId="{436EB7E5-6CD0-460D-96AF-0006C3DEE7B5}" srcOrd="3" destOrd="0" parTransId="{CD6A5FF6-569C-4EEB-B845-285E6163E568}" sibTransId="{AB35C13B-B653-4462-9F7E-7814DF4114B1}"/>
    <dgm:cxn modelId="{F8F82C8E-58CB-42F2-B107-D8D1D1A3DDD5}" srcId="{441250D7-6992-4CBD-9597-387D68B36072}" destId="{2BAB1F94-3CDD-4B2C-BFB1-D7B9B508C3F5}" srcOrd="5" destOrd="0" parTransId="{9E2987ED-0A48-40DB-B0E5-BEE53AA97353}" sibTransId="{DCC9787B-4FF3-4389-951F-BA3F67F500F4}"/>
    <dgm:cxn modelId="{4A3AD3AB-1C26-4D90-99FD-FFA31D7A15B6}" srcId="{441250D7-6992-4CBD-9597-387D68B36072}" destId="{E783D29D-613C-4AA2-AA47-3EC3A29564A9}" srcOrd="4" destOrd="0" parTransId="{3070EF63-08ED-4220-B530-A2EEF0551053}" sibTransId="{D836929F-11FB-43FF-AB10-C226B7F7CF4D}"/>
    <dgm:cxn modelId="{9DD68A38-BD7E-4B08-95CD-04EB954C60BC}" type="presParOf" srcId="{898BD986-BAF2-4C04-A545-FE281D2C6668}" destId="{C8CF7586-631B-48F8-B2DD-40DD828320AC}" srcOrd="0" destOrd="0" presId="urn:microsoft.com/office/officeart/2005/8/layout/default#3"/>
    <dgm:cxn modelId="{F2887DCB-A7A2-4F28-A35D-865CF482D6DB}" type="presParOf" srcId="{898BD986-BAF2-4C04-A545-FE281D2C6668}" destId="{38014060-2952-4B6F-81AF-EA42575805B9}" srcOrd="1" destOrd="0" presId="urn:microsoft.com/office/officeart/2005/8/layout/default#3"/>
    <dgm:cxn modelId="{82DB8198-C83B-41DF-BA58-3F7CA1537FB0}" type="presParOf" srcId="{898BD986-BAF2-4C04-A545-FE281D2C6668}" destId="{323C8BC9-2F00-4E84-860A-150C6A08AE30}" srcOrd="2" destOrd="0" presId="urn:microsoft.com/office/officeart/2005/8/layout/default#3"/>
    <dgm:cxn modelId="{837EC125-829A-45E5-847D-64EDB4DD53ED}" type="presParOf" srcId="{898BD986-BAF2-4C04-A545-FE281D2C6668}" destId="{513CE9D1-9EB5-41BD-8733-4F4E22857E47}" srcOrd="3" destOrd="0" presId="urn:microsoft.com/office/officeart/2005/8/layout/default#3"/>
    <dgm:cxn modelId="{1C63E299-275A-44D1-ACAF-AA9692602DF6}" type="presParOf" srcId="{898BD986-BAF2-4C04-A545-FE281D2C6668}" destId="{53877C58-608F-4CAB-B1B3-872E5418DA71}" srcOrd="4" destOrd="0" presId="urn:microsoft.com/office/officeart/2005/8/layout/default#3"/>
    <dgm:cxn modelId="{72554A07-1099-4B05-99E9-A17EE70C8DB5}" type="presParOf" srcId="{898BD986-BAF2-4C04-A545-FE281D2C6668}" destId="{AEA23E4C-1970-4AAB-801E-5BC51FC4DE39}" srcOrd="5" destOrd="0" presId="urn:microsoft.com/office/officeart/2005/8/layout/default#3"/>
    <dgm:cxn modelId="{EB055101-EFC4-43C1-9495-7D6C5ABC784A}" type="presParOf" srcId="{898BD986-BAF2-4C04-A545-FE281D2C6668}" destId="{6E95533E-FB0C-474E-ABA9-825B5C72B360}" srcOrd="6" destOrd="0" presId="urn:microsoft.com/office/officeart/2005/8/layout/default#3"/>
    <dgm:cxn modelId="{D4803AEA-0080-4429-BF2B-DB5BF0D7F163}" type="presParOf" srcId="{898BD986-BAF2-4C04-A545-FE281D2C6668}" destId="{59F77E99-8316-47D6-9A36-6CA1310FBFF9}" srcOrd="7" destOrd="0" presId="urn:microsoft.com/office/officeart/2005/8/layout/default#3"/>
    <dgm:cxn modelId="{A8E9A533-B551-4B92-BF57-2E7D785319A1}" type="presParOf" srcId="{898BD986-BAF2-4C04-A545-FE281D2C6668}" destId="{98F687D4-5E88-4270-931B-C55CE118A7F1}" srcOrd="8" destOrd="0" presId="urn:microsoft.com/office/officeart/2005/8/layout/default#3"/>
    <dgm:cxn modelId="{7B8594CE-658D-42BD-B3F4-59D2BAC728F2}" type="presParOf" srcId="{898BD986-BAF2-4C04-A545-FE281D2C6668}" destId="{2BFAADC1-40B1-41E8-BDB9-2D6E0FDDF202}" srcOrd="9" destOrd="0" presId="urn:microsoft.com/office/officeart/2005/8/layout/default#3"/>
    <dgm:cxn modelId="{4C85B01A-4771-42E5-977C-858BD03E1D54}" type="presParOf" srcId="{898BD986-BAF2-4C04-A545-FE281D2C6668}" destId="{E8339919-5AF5-4C90-9901-71C92FDF390B}" srcOrd="10" destOrd="0" presId="urn:microsoft.com/office/officeart/2005/8/layout/default#3"/>
    <dgm:cxn modelId="{78FB03E9-5796-4B4E-A1D2-B8FA3A90C905}" type="presParOf" srcId="{898BD986-BAF2-4C04-A545-FE281D2C6668}" destId="{07D997F4-53BD-451B-A172-10DA0B28962D}" srcOrd="11" destOrd="0" presId="urn:microsoft.com/office/officeart/2005/8/layout/default#3"/>
    <dgm:cxn modelId="{9577D0EB-D642-4E63-9129-E0BEA483CEB0}" type="presParOf" srcId="{898BD986-BAF2-4C04-A545-FE281D2C6668}" destId="{3CFD0C03-5181-4C70-B316-AE26309A183B}" srcOrd="12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7B5FB84-C81B-414C-BE5A-47BAF5BA27C3}" type="doc">
      <dgm:prSet loTypeId="urn:microsoft.com/office/officeart/2005/8/layout/default#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7A0647F-BB3B-46CD-B303-F28956C27F60}">
      <dgm:prSet phldrT="[Tekst]"/>
      <dgm:spPr/>
      <dgm:t>
        <a:bodyPr/>
        <a:lstStyle/>
        <a:p>
          <a:r>
            <a:rPr lang="pl-PL" dirty="0"/>
            <a:t>Konieczność ograniczenia wykorzystywania liczby danych i kontroli nad nimi</a:t>
          </a:r>
        </a:p>
      </dgm:t>
    </dgm:pt>
    <dgm:pt modelId="{FD3687F1-4FB0-44CC-9918-24AA12C0D341}" type="parTrans" cxnId="{9A0462A5-D86A-42C8-903C-72D51583C96B}">
      <dgm:prSet/>
      <dgm:spPr/>
      <dgm:t>
        <a:bodyPr/>
        <a:lstStyle/>
        <a:p>
          <a:endParaRPr lang="pl-PL"/>
        </a:p>
      </dgm:t>
    </dgm:pt>
    <dgm:pt modelId="{145A7254-0AB2-4C24-8C13-1D066C48597F}" type="sibTrans" cxnId="{9A0462A5-D86A-42C8-903C-72D51583C96B}">
      <dgm:prSet/>
      <dgm:spPr/>
      <dgm:t>
        <a:bodyPr/>
        <a:lstStyle/>
        <a:p>
          <a:endParaRPr lang="pl-PL"/>
        </a:p>
      </dgm:t>
    </dgm:pt>
    <dgm:pt modelId="{E0B00376-5810-49F0-AEB1-D84D1BF0FE28}">
      <dgm:prSet phldrT="[Tekst]"/>
      <dgm:spPr/>
      <dgm:t>
        <a:bodyPr/>
        <a:lstStyle/>
        <a:p>
          <a:r>
            <a:rPr lang="pl-PL" dirty="0"/>
            <a:t>Przechył algorytmiczny</a:t>
          </a:r>
        </a:p>
        <a:p>
          <a:r>
            <a:rPr lang="pl-PL" dirty="0"/>
            <a:t>(</a:t>
          </a:r>
          <a:r>
            <a:rPr lang="pl-PL" dirty="0" err="1"/>
            <a:t>algorithmic</a:t>
          </a:r>
          <a:r>
            <a:rPr lang="pl-PL" dirty="0"/>
            <a:t> </a:t>
          </a:r>
          <a:r>
            <a:rPr lang="pl-PL" dirty="0" err="1"/>
            <a:t>bias</a:t>
          </a:r>
          <a:r>
            <a:rPr lang="pl-PL" dirty="0"/>
            <a:t>)</a:t>
          </a:r>
        </a:p>
      </dgm:t>
    </dgm:pt>
    <dgm:pt modelId="{A5194827-21A3-4462-A9BA-0AC929C71087}" type="parTrans" cxnId="{48303AE5-6E27-4AE7-B9B9-10D19DB11FF7}">
      <dgm:prSet/>
      <dgm:spPr/>
      <dgm:t>
        <a:bodyPr/>
        <a:lstStyle/>
        <a:p>
          <a:endParaRPr lang="pl-PL"/>
        </a:p>
      </dgm:t>
    </dgm:pt>
    <dgm:pt modelId="{9FB6EF96-18C7-4F81-9EB4-A0008D40DB17}" type="sibTrans" cxnId="{48303AE5-6E27-4AE7-B9B9-10D19DB11FF7}">
      <dgm:prSet/>
      <dgm:spPr/>
      <dgm:t>
        <a:bodyPr/>
        <a:lstStyle/>
        <a:p>
          <a:endParaRPr lang="pl-PL"/>
        </a:p>
      </dgm:t>
    </dgm:pt>
    <dgm:pt modelId="{5A688CCD-21F9-4EA9-A68C-858A24C4AA83}">
      <dgm:prSet phldrT="[Tekst]"/>
      <dgm:spPr/>
      <dgm:t>
        <a:bodyPr/>
        <a:lstStyle/>
        <a:p>
          <a:r>
            <a:rPr lang="pl-PL" dirty="0"/>
            <a:t>Brak transparentności</a:t>
          </a:r>
        </a:p>
      </dgm:t>
    </dgm:pt>
    <dgm:pt modelId="{24240061-B659-46D6-9CC7-B34A0C16BB64}" type="parTrans" cxnId="{EA42EAA5-861D-46AC-ACD0-846A9431496D}">
      <dgm:prSet/>
      <dgm:spPr/>
      <dgm:t>
        <a:bodyPr/>
        <a:lstStyle/>
        <a:p>
          <a:endParaRPr lang="pl-PL"/>
        </a:p>
      </dgm:t>
    </dgm:pt>
    <dgm:pt modelId="{197E5B50-F333-4E5E-9A8D-6FA81D17E27D}" type="sibTrans" cxnId="{EA42EAA5-861D-46AC-ACD0-846A9431496D}">
      <dgm:prSet/>
      <dgm:spPr/>
      <dgm:t>
        <a:bodyPr/>
        <a:lstStyle/>
        <a:p>
          <a:endParaRPr lang="pl-PL"/>
        </a:p>
      </dgm:t>
    </dgm:pt>
    <dgm:pt modelId="{F228D07A-15FB-482A-ACF5-6C501BCDCC5A}">
      <dgm:prSet phldrT="[Tekst]"/>
      <dgm:spPr/>
      <dgm:t>
        <a:bodyPr/>
        <a:lstStyle/>
        <a:p>
          <a:r>
            <a:rPr lang="pl-PL" dirty="0"/>
            <a:t>Problem odpowiedzialności za SI</a:t>
          </a:r>
        </a:p>
      </dgm:t>
    </dgm:pt>
    <dgm:pt modelId="{43875BFA-9E22-4E50-B9F8-F6BCDFEC525F}" type="parTrans" cxnId="{D5C30AAD-C7B4-45D2-9906-EB0B8B4FF424}">
      <dgm:prSet/>
      <dgm:spPr/>
      <dgm:t>
        <a:bodyPr/>
        <a:lstStyle/>
        <a:p>
          <a:endParaRPr lang="pl-PL"/>
        </a:p>
      </dgm:t>
    </dgm:pt>
    <dgm:pt modelId="{A80EEE97-1592-403B-ACE3-A5E3F9F4C58C}" type="sibTrans" cxnId="{D5C30AAD-C7B4-45D2-9906-EB0B8B4FF424}">
      <dgm:prSet/>
      <dgm:spPr/>
      <dgm:t>
        <a:bodyPr/>
        <a:lstStyle/>
        <a:p>
          <a:endParaRPr lang="pl-PL"/>
        </a:p>
      </dgm:t>
    </dgm:pt>
    <dgm:pt modelId="{4A5D86C4-782A-46AD-B196-5776BBC8F1B3}" type="pres">
      <dgm:prSet presAssocID="{B7B5FB84-C81B-414C-BE5A-47BAF5BA27C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346AD2E-0E6C-47FE-A1CC-1BF0D59DD659}" type="pres">
      <dgm:prSet presAssocID="{F7A0647F-BB3B-46CD-B303-F28956C27F6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4120FBA-6954-4B76-BE9C-1E2B514C606E}" type="pres">
      <dgm:prSet presAssocID="{145A7254-0AB2-4C24-8C13-1D066C48597F}" presName="sibTrans" presStyleCnt="0"/>
      <dgm:spPr/>
    </dgm:pt>
    <dgm:pt modelId="{A59538B1-DAD7-4196-A240-C5A8F40A75DD}" type="pres">
      <dgm:prSet presAssocID="{E0B00376-5810-49F0-AEB1-D84D1BF0FE2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439EA61-B767-460D-8219-4069447AE983}" type="pres">
      <dgm:prSet presAssocID="{9FB6EF96-18C7-4F81-9EB4-A0008D40DB17}" presName="sibTrans" presStyleCnt="0"/>
      <dgm:spPr/>
    </dgm:pt>
    <dgm:pt modelId="{95750FAD-8797-4820-BBB3-59D7CF476BEA}" type="pres">
      <dgm:prSet presAssocID="{5A688CCD-21F9-4EA9-A68C-858A24C4AA8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6AC9509-722E-4E1A-986B-7AA1B10DA6F4}" type="pres">
      <dgm:prSet presAssocID="{197E5B50-F333-4E5E-9A8D-6FA81D17E27D}" presName="sibTrans" presStyleCnt="0"/>
      <dgm:spPr/>
    </dgm:pt>
    <dgm:pt modelId="{CFD92EDD-CE36-487D-93BB-B8BF9B51AAA7}" type="pres">
      <dgm:prSet presAssocID="{F228D07A-15FB-482A-ACF5-6C501BCDCC5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5C30AAD-C7B4-45D2-9906-EB0B8B4FF424}" srcId="{B7B5FB84-C81B-414C-BE5A-47BAF5BA27C3}" destId="{F228D07A-15FB-482A-ACF5-6C501BCDCC5A}" srcOrd="3" destOrd="0" parTransId="{43875BFA-9E22-4E50-B9F8-F6BCDFEC525F}" sibTransId="{A80EEE97-1592-403B-ACE3-A5E3F9F4C58C}"/>
    <dgm:cxn modelId="{EA42EAA5-861D-46AC-ACD0-846A9431496D}" srcId="{B7B5FB84-C81B-414C-BE5A-47BAF5BA27C3}" destId="{5A688CCD-21F9-4EA9-A68C-858A24C4AA83}" srcOrd="2" destOrd="0" parTransId="{24240061-B659-46D6-9CC7-B34A0C16BB64}" sibTransId="{197E5B50-F333-4E5E-9A8D-6FA81D17E27D}"/>
    <dgm:cxn modelId="{9A0462A5-D86A-42C8-903C-72D51583C96B}" srcId="{B7B5FB84-C81B-414C-BE5A-47BAF5BA27C3}" destId="{F7A0647F-BB3B-46CD-B303-F28956C27F60}" srcOrd="0" destOrd="0" parTransId="{FD3687F1-4FB0-44CC-9918-24AA12C0D341}" sibTransId="{145A7254-0AB2-4C24-8C13-1D066C48597F}"/>
    <dgm:cxn modelId="{9AF29CF4-FB60-434C-96FA-69383CF0E038}" type="presOf" srcId="{B7B5FB84-C81B-414C-BE5A-47BAF5BA27C3}" destId="{4A5D86C4-782A-46AD-B196-5776BBC8F1B3}" srcOrd="0" destOrd="0" presId="urn:microsoft.com/office/officeart/2005/8/layout/default#4"/>
    <dgm:cxn modelId="{4C7E645A-4ECF-4CCD-A69C-4B2A4A010B51}" type="presOf" srcId="{5A688CCD-21F9-4EA9-A68C-858A24C4AA83}" destId="{95750FAD-8797-4820-BBB3-59D7CF476BEA}" srcOrd="0" destOrd="0" presId="urn:microsoft.com/office/officeart/2005/8/layout/default#4"/>
    <dgm:cxn modelId="{9A87102C-58A7-4A06-8AB1-89C391A9AA48}" type="presOf" srcId="{F228D07A-15FB-482A-ACF5-6C501BCDCC5A}" destId="{CFD92EDD-CE36-487D-93BB-B8BF9B51AAA7}" srcOrd="0" destOrd="0" presId="urn:microsoft.com/office/officeart/2005/8/layout/default#4"/>
    <dgm:cxn modelId="{9677334C-7501-46F4-8978-BE9C97F35A7C}" type="presOf" srcId="{F7A0647F-BB3B-46CD-B303-F28956C27F60}" destId="{E346AD2E-0E6C-47FE-A1CC-1BF0D59DD659}" srcOrd="0" destOrd="0" presId="urn:microsoft.com/office/officeart/2005/8/layout/default#4"/>
    <dgm:cxn modelId="{4F082F29-5D33-456B-9D84-411E276027CF}" type="presOf" srcId="{E0B00376-5810-49F0-AEB1-D84D1BF0FE28}" destId="{A59538B1-DAD7-4196-A240-C5A8F40A75DD}" srcOrd="0" destOrd="0" presId="urn:microsoft.com/office/officeart/2005/8/layout/default#4"/>
    <dgm:cxn modelId="{48303AE5-6E27-4AE7-B9B9-10D19DB11FF7}" srcId="{B7B5FB84-C81B-414C-BE5A-47BAF5BA27C3}" destId="{E0B00376-5810-49F0-AEB1-D84D1BF0FE28}" srcOrd="1" destOrd="0" parTransId="{A5194827-21A3-4462-A9BA-0AC929C71087}" sibTransId="{9FB6EF96-18C7-4F81-9EB4-A0008D40DB17}"/>
    <dgm:cxn modelId="{C8EC9D65-5BF5-4825-A7A2-ADAD8183F0BE}" type="presParOf" srcId="{4A5D86C4-782A-46AD-B196-5776BBC8F1B3}" destId="{E346AD2E-0E6C-47FE-A1CC-1BF0D59DD659}" srcOrd="0" destOrd="0" presId="urn:microsoft.com/office/officeart/2005/8/layout/default#4"/>
    <dgm:cxn modelId="{C54A41F9-75B3-4461-946E-F148B70FD4C8}" type="presParOf" srcId="{4A5D86C4-782A-46AD-B196-5776BBC8F1B3}" destId="{A4120FBA-6954-4B76-BE9C-1E2B514C606E}" srcOrd="1" destOrd="0" presId="urn:microsoft.com/office/officeart/2005/8/layout/default#4"/>
    <dgm:cxn modelId="{12E8C34A-C70D-4853-B008-F14F9E17045C}" type="presParOf" srcId="{4A5D86C4-782A-46AD-B196-5776BBC8F1B3}" destId="{A59538B1-DAD7-4196-A240-C5A8F40A75DD}" srcOrd="2" destOrd="0" presId="urn:microsoft.com/office/officeart/2005/8/layout/default#4"/>
    <dgm:cxn modelId="{3215C5F9-A37F-4F18-9318-14181BB50F5E}" type="presParOf" srcId="{4A5D86C4-782A-46AD-B196-5776BBC8F1B3}" destId="{3439EA61-B767-460D-8219-4069447AE983}" srcOrd="3" destOrd="0" presId="urn:microsoft.com/office/officeart/2005/8/layout/default#4"/>
    <dgm:cxn modelId="{FD70DC49-421B-43AF-B320-055B25AF0768}" type="presParOf" srcId="{4A5D86C4-782A-46AD-B196-5776BBC8F1B3}" destId="{95750FAD-8797-4820-BBB3-59D7CF476BEA}" srcOrd="4" destOrd="0" presId="urn:microsoft.com/office/officeart/2005/8/layout/default#4"/>
    <dgm:cxn modelId="{7F8C19C0-E5BF-483A-87A0-0CE559614026}" type="presParOf" srcId="{4A5D86C4-782A-46AD-B196-5776BBC8F1B3}" destId="{66AC9509-722E-4E1A-986B-7AA1B10DA6F4}" srcOrd="5" destOrd="0" presId="urn:microsoft.com/office/officeart/2005/8/layout/default#4"/>
    <dgm:cxn modelId="{C960AA28-64EE-47EC-9AAC-1C1419A43461}" type="presParOf" srcId="{4A5D86C4-782A-46AD-B196-5776BBC8F1B3}" destId="{CFD92EDD-CE36-487D-93BB-B8BF9B51AAA7}" srcOrd="6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8CC95DB-A0B1-4B5F-8D6E-0F93C5EE797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</dgm:pt>
    <dgm:pt modelId="{4E87B65D-8635-4C72-B8CE-6C43666D9115}">
      <dgm:prSet phldrT="[Tekst]"/>
      <dgm:spPr/>
      <dgm:t>
        <a:bodyPr/>
        <a:lstStyle/>
        <a:p>
          <a:r>
            <a:rPr lang="pl-PL" dirty="0"/>
            <a:t>Nieakceptowalne</a:t>
          </a:r>
        </a:p>
      </dgm:t>
    </dgm:pt>
    <dgm:pt modelId="{3496F003-2FFB-4E16-8FE7-BA0DF8D4CF22}" type="parTrans" cxnId="{21CE9CBD-4A45-4032-9A2B-798967874908}">
      <dgm:prSet/>
      <dgm:spPr/>
      <dgm:t>
        <a:bodyPr/>
        <a:lstStyle/>
        <a:p>
          <a:endParaRPr lang="pl-PL"/>
        </a:p>
      </dgm:t>
    </dgm:pt>
    <dgm:pt modelId="{DB322D2A-8796-4646-8A00-9481595E6C14}" type="sibTrans" cxnId="{21CE9CBD-4A45-4032-9A2B-798967874908}">
      <dgm:prSet/>
      <dgm:spPr/>
      <dgm:t>
        <a:bodyPr/>
        <a:lstStyle/>
        <a:p>
          <a:endParaRPr lang="pl-PL"/>
        </a:p>
      </dgm:t>
    </dgm:pt>
    <dgm:pt modelId="{836B515C-2506-482B-AAAE-FF86BBAD06DE}">
      <dgm:prSet phldrT="[Tekst]"/>
      <dgm:spPr/>
      <dgm:t>
        <a:bodyPr/>
        <a:lstStyle/>
        <a:p>
          <a:r>
            <a:rPr lang="pl-PL" dirty="0"/>
            <a:t>Wysokie</a:t>
          </a:r>
        </a:p>
      </dgm:t>
    </dgm:pt>
    <dgm:pt modelId="{24AAE993-A374-47CF-8248-594A58E78E78}" type="parTrans" cxnId="{0E8D11F7-B44F-4D52-BE1D-1BFAA1AD23A8}">
      <dgm:prSet/>
      <dgm:spPr/>
      <dgm:t>
        <a:bodyPr/>
        <a:lstStyle/>
        <a:p>
          <a:endParaRPr lang="pl-PL"/>
        </a:p>
      </dgm:t>
    </dgm:pt>
    <dgm:pt modelId="{6E589F0C-ABA1-419A-A221-D4F6A49D3DED}" type="sibTrans" cxnId="{0E8D11F7-B44F-4D52-BE1D-1BFAA1AD23A8}">
      <dgm:prSet/>
      <dgm:spPr/>
      <dgm:t>
        <a:bodyPr/>
        <a:lstStyle/>
        <a:p>
          <a:endParaRPr lang="pl-PL"/>
        </a:p>
      </dgm:t>
    </dgm:pt>
    <dgm:pt modelId="{63814F03-E05E-4217-8224-DA3E7A3822B9}">
      <dgm:prSet phldrT="[Tekst]"/>
      <dgm:spPr/>
      <dgm:t>
        <a:bodyPr/>
        <a:lstStyle/>
        <a:p>
          <a:r>
            <a:rPr lang="pl-PL" dirty="0"/>
            <a:t>Ograniczone</a:t>
          </a:r>
        </a:p>
      </dgm:t>
    </dgm:pt>
    <dgm:pt modelId="{DC980FE3-1952-46C4-B5B8-BA9FCF815C7A}" type="parTrans" cxnId="{543C672E-5977-4FA2-AFB1-1C5C8F16A0A4}">
      <dgm:prSet/>
      <dgm:spPr/>
      <dgm:t>
        <a:bodyPr/>
        <a:lstStyle/>
        <a:p>
          <a:endParaRPr lang="pl-PL"/>
        </a:p>
      </dgm:t>
    </dgm:pt>
    <dgm:pt modelId="{9AB5AA56-5DD4-4E44-95F0-7512AE761200}" type="sibTrans" cxnId="{543C672E-5977-4FA2-AFB1-1C5C8F16A0A4}">
      <dgm:prSet/>
      <dgm:spPr/>
      <dgm:t>
        <a:bodyPr/>
        <a:lstStyle/>
        <a:p>
          <a:endParaRPr lang="pl-PL"/>
        </a:p>
      </dgm:t>
    </dgm:pt>
    <dgm:pt modelId="{42B510C4-7652-4F72-8BC0-765BD91C4146}">
      <dgm:prSet phldrT="[Tekst]"/>
      <dgm:spPr/>
      <dgm:t>
        <a:bodyPr/>
        <a:lstStyle/>
        <a:p>
          <a:r>
            <a:rPr lang="pl-PL" dirty="0"/>
            <a:t>Minimalne</a:t>
          </a:r>
        </a:p>
      </dgm:t>
    </dgm:pt>
    <dgm:pt modelId="{E283B9BF-F2D5-4E7B-B510-7577ADFDFE30}" type="parTrans" cxnId="{4578020B-9A61-42D2-B8F4-D6BF26866213}">
      <dgm:prSet/>
      <dgm:spPr/>
      <dgm:t>
        <a:bodyPr/>
        <a:lstStyle/>
        <a:p>
          <a:endParaRPr lang="pl-PL"/>
        </a:p>
      </dgm:t>
    </dgm:pt>
    <dgm:pt modelId="{7673A6DE-E9EB-4EF7-9E0B-323890C6F685}" type="sibTrans" cxnId="{4578020B-9A61-42D2-B8F4-D6BF26866213}">
      <dgm:prSet/>
      <dgm:spPr/>
      <dgm:t>
        <a:bodyPr/>
        <a:lstStyle/>
        <a:p>
          <a:endParaRPr lang="pl-PL"/>
        </a:p>
      </dgm:t>
    </dgm:pt>
    <dgm:pt modelId="{1E5F16AE-428F-4373-86D4-F59CB592283B}">
      <dgm:prSet phldrT="[Tekst]"/>
      <dgm:spPr/>
      <dgm:t>
        <a:bodyPr/>
        <a:lstStyle/>
        <a:p>
          <a:r>
            <a:rPr lang="pl-PL" dirty="0"/>
            <a:t>Systemy kredytu społecznego</a:t>
          </a:r>
        </a:p>
      </dgm:t>
    </dgm:pt>
    <dgm:pt modelId="{F5094001-C0E3-40F1-8B34-B1969E6927A6}" type="parTrans" cxnId="{C398C741-315E-4CB1-B492-8029A86BD5E4}">
      <dgm:prSet/>
      <dgm:spPr/>
      <dgm:t>
        <a:bodyPr/>
        <a:lstStyle/>
        <a:p>
          <a:endParaRPr lang="pl-PL"/>
        </a:p>
      </dgm:t>
    </dgm:pt>
    <dgm:pt modelId="{528DD825-78AA-49CE-A0EB-FD74925627ED}" type="sibTrans" cxnId="{C398C741-315E-4CB1-B492-8029A86BD5E4}">
      <dgm:prSet/>
      <dgm:spPr/>
      <dgm:t>
        <a:bodyPr/>
        <a:lstStyle/>
        <a:p>
          <a:endParaRPr lang="pl-PL"/>
        </a:p>
      </dgm:t>
    </dgm:pt>
    <dgm:pt modelId="{4C34C36C-D4AE-4921-9942-7BE81E235B7F}">
      <dgm:prSet phldrT="[Tekst]"/>
      <dgm:spPr/>
      <dgm:t>
        <a:bodyPr/>
        <a:lstStyle/>
        <a:p>
          <a:r>
            <a:rPr lang="pl-PL" dirty="0"/>
            <a:t>Identyfikacja biometryczna w czasie rzeczywistym</a:t>
          </a:r>
        </a:p>
      </dgm:t>
    </dgm:pt>
    <dgm:pt modelId="{D6AB36D8-D8D0-4151-B3DB-96EF570C9A15}" type="parTrans" cxnId="{8E23A6D7-29EC-4519-BE91-1542C77C88EF}">
      <dgm:prSet/>
      <dgm:spPr/>
      <dgm:t>
        <a:bodyPr/>
        <a:lstStyle/>
        <a:p>
          <a:endParaRPr lang="pl-PL"/>
        </a:p>
      </dgm:t>
    </dgm:pt>
    <dgm:pt modelId="{807A7532-9DC1-4929-9148-F7C120F7E347}" type="sibTrans" cxnId="{8E23A6D7-29EC-4519-BE91-1542C77C88EF}">
      <dgm:prSet/>
      <dgm:spPr/>
      <dgm:t>
        <a:bodyPr/>
        <a:lstStyle/>
        <a:p>
          <a:endParaRPr lang="pl-PL"/>
        </a:p>
      </dgm:t>
    </dgm:pt>
    <dgm:pt modelId="{B96CCFB9-4174-466F-9201-8F1A7BE6E5D7}">
      <dgm:prSet phldrT="[Tekst]"/>
      <dgm:spPr/>
      <dgm:t>
        <a:bodyPr/>
        <a:lstStyle/>
        <a:p>
          <a:r>
            <a:rPr lang="pl-PL" dirty="0"/>
            <a:t>Infrastruktura krytyczna</a:t>
          </a:r>
        </a:p>
      </dgm:t>
    </dgm:pt>
    <dgm:pt modelId="{C375FABA-5571-4A65-A80E-5030E27086B4}" type="parTrans" cxnId="{7F6F291A-A0A4-4C1E-9852-C880AD0151A3}">
      <dgm:prSet/>
      <dgm:spPr/>
      <dgm:t>
        <a:bodyPr/>
        <a:lstStyle/>
        <a:p>
          <a:endParaRPr lang="pl-PL"/>
        </a:p>
      </dgm:t>
    </dgm:pt>
    <dgm:pt modelId="{892A08FF-31D1-4BBA-BBD2-50C16E6E1426}" type="sibTrans" cxnId="{7F6F291A-A0A4-4C1E-9852-C880AD0151A3}">
      <dgm:prSet/>
      <dgm:spPr/>
      <dgm:t>
        <a:bodyPr/>
        <a:lstStyle/>
        <a:p>
          <a:endParaRPr lang="pl-PL"/>
        </a:p>
      </dgm:t>
    </dgm:pt>
    <dgm:pt modelId="{74824D7E-A507-4244-B791-3C8EAA34A2AC}">
      <dgm:prSet phldrT="[Tekst]"/>
      <dgm:spPr/>
      <dgm:t>
        <a:bodyPr/>
        <a:lstStyle/>
        <a:p>
          <a:r>
            <a:rPr lang="pl-PL" dirty="0"/>
            <a:t>Edukacja</a:t>
          </a:r>
        </a:p>
      </dgm:t>
    </dgm:pt>
    <dgm:pt modelId="{F81233AE-8BA3-4FD0-9DE7-C6F867D1F1AF}" type="parTrans" cxnId="{04FBC02E-8589-469D-A357-5F0A88E22EC1}">
      <dgm:prSet/>
      <dgm:spPr/>
      <dgm:t>
        <a:bodyPr/>
        <a:lstStyle/>
        <a:p>
          <a:endParaRPr lang="pl-PL"/>
        </a:p>
      </dgm:t>
    </dgm:pt>
    <dgm:pt modelId="{B1179296-8091-45FE-A555-9D216A0B0B08}" type="sibTrans" cxnId="{04FBC02E-8589-469D-A357-5F0A88E22EC1}">
      <dgm:prSet/>
      <dgm:spPr/>
      <dgm:t>
        <a:bodyPr/>
        <a:lstStyle/>
        <a:p>
          <a:endParaRPr lang="pl-PL"/>
        </a:p>
      </dgm:t>
    </dgm:pt>
    <dgm:pt modelId="{531F5C61-B41D-4DED-8172-549A9F18EB37}">
      <dgm:prSet phldrT="[Tekst]"/>
      <dgm:spPr/>
      <dgm:t>
        <a:bodyPr/>
        <a:lstStyle/>
        <a:p>
          <a:r>
            <a:rPr lang="pl-PL" dirty="0"/>
            <a:t>Zatrudnienie</a:t>
          </a:r>
        </a:p>
      </dgm:t>
    </dgm:pt>
    <dgm:pt modelId="{0A64383A-97FD-4C65-8AA1-C98D13780D76}" type="parTrans" cxnId="{CCC45DEA-2624-4F56-AD9B-41916C292E1C}">
      <dgm:prSet/>
      <dgm:spPr/>
      <dgm:t>
        <a:bodyPr/>
        <a:lstStyle/>
        <a:p>
          <a:endParaRPr lang="pl-PL"/>
        </a:p>
      </dgm:t>
    </dgm:pt>
    <dgm:pt modelId="{CFB7AEE7-8796-4EB6-A813-9630A9703091}" type="sibTrans" cxnId="{CCC45DEA-2624-4F56-AD9B-41916C292E1C}">
      <dgm:prSet/>
      <dgm:spPr/>
      <dgm:t>
        <a:bodyPr/>
        <a:lstStyle/>
        <a:p>
          <a:endParaRPr lang="pl-PL"/>
        </a:p>
      </dgm:t>
    </dgm:pt>
    <dgm:pt modelId="{5D2015F0-2768-4F05-B9FA-A20BC5517EA4}">
      <dgm:prSet phldrT="[Tekst]"/>
      <dgm:spPr/>
      <dgm:t>
        <a:bodyPr/>
        <a:lstStyle/>
        <a:p>
          <a:r>
            <a:rPr lang="pl-PL" dirty="0"/>
            <a:t>Egzekwowanie prawa</a:t>
          </a:r>
        </a:p>
      </dgm:t>
    </dgm:pt>
    <dgm:pt modelId="{ACA0DD05-C9AA-496B-834E-471F784F2B5D}" type="parTrans" cxnId="{4614C47D-7691-47E0-A8F9-388CE6B0357B}">
      <dgm:prSet/>
      <dgm:spPr/>
      <dgm:t>
        <a:bodyPr/>
        <a:lstStyle/>
        <a:p>
          <a:endParaRPr lang="pl-PL"/>
        </a:p>
      </dgm:t>
    </dgm:pt>
    <dgm:pt modelId="{1081452A-1766-4729-8986-D871E61A2AAD}" type="sibTrans" cxnId="{4614C47D-7691-47E0-A8F9-388CE6B0357B}">
      <dgm:prSet/>
      <dgm:spPr/>
      <dgm:t>
        <a:bodyPr/>
        <a:lstStyle/>
        <a:p>
          <a:endParaRPr lang="pl-PL"/>
        </a:p>
      </dgm:t>
    </dgm:pt>
    <dgm:pt modelId="{0FC129B6-928E-4744-A070-B06E59ED6241}">
      <dgm:prSet phldrT="[Tekst]"/>
      <dgm:spPr/>
      <dgm:t>
        <a:bodyPr/>
        <a:lstStyle/>
        <a:p>
          <a:r>
            <a:rPr lang="pl-PL" dirty="0"/>
            <a:t>Przetwarzanie obrazu</a:t>
          </a:r>
        </a:p>
      </dgm:t>
    </dgm:pt>
    <dgm:pt modelId="{2450EFF4-7A09-4352-86C7-6AA89F771F78}" type="parTrans" cxnId="{70245D77-167E-4393-9D53-6849D636BB70}">
      <dgm:prSet/>
      <dgm:spPr/>
      <dgm:t>
        <a:bodyPr/>
        <a:lstStyle/>
        <a:p>
          <a:endParaRPr lang="pl-PL"/>
        </a:p>
      </dgm:t>
    </dgm:pt>
    <dgm:pt modelId="{03054CF1-376F-4F79-AC08-212C537FC6F1}" type="sibTrans" cxnId="{70245D77-167E-4393-9D53-6849D636BB70}">
      <dgm:prSet/>
      <dgm:spPr/>
      <dgm:t>
        <a:bodyPr/>
        <a:lstStyle/>
        <a:p>
          <a:endParaRPr lang="pl-PL"/>
        </a:p>
      </dgm:t>
    </dgm:pt>
    <dgm:pt modelId="{2965BEA4-49CE-4308-9888-A80CD386A111}">
      <dgm:prSet phldrT="[Tekst]"/>
      <dgm:spPr/>
      <dgm:t>
        <a:bodyPr/>
        <a:lstStyle/>
        <a:p>
          <a:r>
            <a:rPr lang="pl-PL" dirty="0"/>
            <a:t>Przetwarzanie dźwięku</a:t>
          </a:r>
        </a:p>
      </dgm:t>
    </dgm:pt>
    <dgm:pt modelId="{E2D819DE-8D27-4EA8-A5EE-315D9573CE91}" type="parTrans" cxnId="{E6B701FB-0F01-44A6-81CA-53B45F034822}">
      <dgm:prSet/>
      <dgm:spPr/>
      <dgm:t>
        <a:bodyPr/>
        <a:lstStyle/>
        <a:p>
          <a:endParaRPr lang="pl-PL"/>
        </a:p>
      </dgm:t>
    </dgm:pt>
    <dgm:pt modelId="{37338C1B-FF52-42DA-BEDA-7C3C6496C2A0}" type="sibTrans" cxnId="{E6B701FB-0F01-44A6-81CA-53B45F034822}">
      <dgm:prSet/>
      <dgm:spPr/>
      <dgm:t>
        <a:bodyPr/>
        <a:lstStyle/>
        <a:p>
          <a:endParaRPr lang="pl-PL"/>
        </a:p>
      </dgm:t>
    </dgm:pt>
    <dgm:pt modelId="{734979C1-A342-492B-9C08-DA93C551DE63}">
      <dgm:prSet phldrT="[Tekst]"/>
      <dgm:spPr/>
      <dgm:t>
        <a:bodyPr/>
        <a:lstStyle/>
        <a:p>
          <a:r>
            <a:rPr lang="pl-PL" dirty="0" err="1"/>
            <a:t>Chatboty</a:t>
          </a:r>
          <a:endParaRPr lang="pl-PL" dirty="0"/>
        </a:p>
      </dgm:t>
    </dgm:pt>
    <dgm:pt modelId="{DAF2386A-350C-4456-ACBA-0AD907DD6E6F}" type="parTrans" cxnId="{CBFD91EE-E859-45D8-BDCD-14F24DE3488E}">
      <dgm:prSet/>
      <dgm:spPr/>
      <dgm:t>
        <a:bodyPr/>
        <a:lstStyle/>
        <a:p>
          <a:endParaRPr lang="pl-PL"/>
        </a:p>
      </dgm:t>
    </dgm:pt>
    <dgm:pt modelId="{F870EEA9-E5E2-48DA-87F7-ADB7EF77D936}" type="sibTrans" cxnId="{CBFD91EE-E859-45D8-BDCD-14F24DE3488E}">
      <dgm:prSet/>
      <dgm:spPr/>
      <dgm:t>
        <a:bodyPr/>
        <a:lstStyle/>
        <a:p>
          <a:endParaRPr lang="pl-PL"/>
        </a:p>
      </dgm:t>
    </dgm:pt>
    <dgm:pt modelId="{9DC52B1F-1257-4ED1-9CD0-7EC6619502BC}">
      <dgm:prSet phldrT="[Tekst]"/>
      <dgm:spPr/>
      <dgm:t>
        <a:bodyPr/>
        <a:lstStyle/>
        <a:p>
          <a:r>
            <a:rPr lang="pl-PL" dirty="0"/>
            <a:t>Filtry antyspamowe</a:t>
          </a:r>
        </a:p>
      </dgm:t>
    </dgm:pt>
    <dgm:pt modelId="{8FC6E3C8-3B43-451F-9A7A-4E8D5B0548A0}" type="parTrans" cxnId="{CDFECB4E-0139-4A3F-A79D-C9329F86A125}">
      <dgm:prSet/>
      <dgm:spPr/>
      <dgm:t>
        <a:bodyPr/>
        <a:lstStyle/>
        <a:p>
          <a:endParaRPr lang="pl-PL"/>
        </a:p>
      </dgm:t>
    </dgm:pt>
    <dgm:pt modelId="{51D31028-0B73-4F86-B3BF-6D2367B568DD}" type="sibTrans" cxnId="{CDFECB4E-0139-4A3F-A79D-C9329F86A125}">
      <dgm:prSet/>
      <dgm:spPr/>
      <dgm:t>
        <a:bodyPr/>
        <a:lstStyle/>
        <a:p>
          <a:endParaRPr lang="pl-PL"/>
        </a:p>
      </dgm:t>
    </dgm:pt>
    <dgm:pt modelId="{94EEE810-5470-4BFE-A5B5-6F787DFEFE2E}">
      <dgm:prSet phldrT="[Tekst]"/>
      <dgm:spPr/>
      <dgm:t>
        <a:bodyPr/>
        <a:lstStyle/>
        <a:p>
          <a:r>
            <a:rPr lang="pl-PL" dirty="0"/>
            <a:t>Gry </a:t>
          </a:r>
        </a:p>
      </dgm:t>
    </dgm:pt>
    <dgm:pt modelId="{F4720310-0CB1-481E-B90B-A029C66FA689}" type="parTrans" cxnId="{E0363286-C51C-4B71-95C5-0E14D66D761E}">
      <dgm:prSet/>
      <dgm:spPr/>
      <dgm:t>
        <a:bodyPr/>
        <a:lstStyle/>
        <a:p>
          <a:endParaRPr lang="pl-PL"/>
        </a:p>
      </dgm:t>
    </dgm:pt>
    <dgm:pt modelId="{2172D25F-04A0-4A2F-9120-2FC1DFAEAE77}" type="sibTrans" cxnId="{E0363286-C51C-4B71-95C5-0E14D66D761E}">
      <dgm:prSet/>
      <dgm:spPr/>
      <dgm:t>
        <a:bodyPr/>
        <a:lstStyle/>
        <a:p>
          <a:endParaRPr lang="pl-PL"/>
        </a:p>
      </dgm:t>
    </dgm:pt>
    <dgm:pt modelId="{AA95D635-F97E-426E-8EB2-9372FA1486FE}" type="pres">
      <dgm:prSet presAssocID="{C8CC95DB-A0B1-4B5F-8D6E-0F93C5EE7978}" presName="Name0" presStyleCnt="0">
        <dgm:presLayoutVars>
          <dgm:dir/>
          <dgm:animLvl val="lvl"/>
          <dgm:resizeHandles val="exact"/>
        </dgm:presLayoutVars>
      </dgm:prSet>
      <dgm:spPr/>
    </dgm:pt>
    <dgm:pt modelId="{9DAA88B1-F984-4B8D-8353-859102A6DAD8}" type="pres">
      <dgm:prSet presAssocID="{4E87B65D-8635-4C72-B8CE-6C43666D9115}" presName="composite" presStyleCnt="0"/>
      <dgm:spPr/>
    </dgm:pt>
    <dgm:pt modelId="{84EAAF25-CCC8-4C49-8999-9AA14801773D}" type="pres">
      <dgm:prSet presAssocID="{4E87B65D-8635-4C72-B8CE-6C43666D9115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F37EDBA-9539-44E2-9C1D-F1D8F9EFE9E1}" type="pres">
      <dgm:prSet presAssocID="{4E87B65D-8635-4C72-B8CE-6C43666D9115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59DEE16-AACD-4E6E-867B-4861AA4B62E1}" type="pres">
      <dgm:prSet presAssocID="{DB322D2A-8796-4646-8A00-9481595E6C14}" presName="space" presStyleCnt="0"/>
      <dgm:spPr/>
    </dgm:pt>
    <dgm:pt modelId="{F9E0A74A-464C-4552-BB49-D9FE53BA74DC}" type="pres">
      <dgm:prSet presAssocID="{836B515C-2506-482B-AAAE-FF86BBAD06DE}" presName="composite" presStyleCnt="0"/>
      <dgm:spPr/>
    </dgm:pt>
    <dgm:pt modelId="{E6BE5243-7E75-405A-A241-484E5B660856}" type="pres">
      <dgm:prSet presAssocID="{836B515C-2506-482B-AAAE-FF86BBAD06DE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4D0D9AC-96C4-4273-AD24-BB90C6207386}" type="pres">
      <dgm:prSet presAssocID="{836B515C-2506-482B-AAAE-FF86BBAD06DE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AA69C5E-BA14-4917-9DA8-A798E595F9C4}" type="pres">
      <dgm:prSet presAssocID="{6E589F0C-ABA1-419A-A221-D4F6A49D3DED}" presName="space" presStyleCnt="0"/>
      <dgm:spPr/>
    </dgm:pt>
    <dgm:pt modelId="{63E3AD14-3644-4A71-9E7D-A9AC7FBFAF08}" type="pres">
      <dgm:prSet presAssocID="{63814F03-E05E-4217-8224-DA3E7A3822B9}" presName="composite" presStyleCnt="0"/>
      <dgm:spPr/>
    </dgm:pt>
    <dgm:pt modelId="{5F43A9F1-3489-4F5E-976B-A356FE95A60A}" type="pres">
      <dgm:prSet presAssocID="{63814F03-E05E-4217-8224-DA3E7A3822B9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DA36EA1-728B-4AA0-A502-BCA7236DFDE1}" type="pres">
      <dgm:prSet presAssocID="{63814F03-E05E-4217-8224-DA3E7A3822B9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97642A7-938C-4DB3-AD85-EE4D3369D07D}" type="pres">
      <dgm:prSet presAssocID="{9AB5AA56-5DD4-4E44-95F0-7512AE761200}" presName="space" presStyleCnt="0"/>
      <dgm:spPr/>
    </dgm:pt>
    <dgm:pt modelId="{5F9ADDEA-5DA6-44C5-A9BD-AC54FBEC712E}" type="pres">
      <dgm:prSet presAssocID="{42B510C4-7652-4F72-8BC0-765BD91C4146}" presName="composite" presStyleCnt="0"/>
      <dgm:spPr/>
    </dgm:pt>
    <dgm:pt modelId="{E9C38497-2599-41FD-B103-B1D6CE5618CB}" type="pres">
      <dgm:prSet presAssocID="{42B510C4-7652-4F72-8BC0-765BD91C4146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2F85D01-EEED-4499-92A8-111A3B6B7634}" type="pres">
      <dgm:prSet presAssocID="{42B510C4-7652-4F72-8BC0-765BD91C4146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7B19C7C-1C3D-4CF4-97CD-F4CB3F8B5A65}" type="presOf" srcId="{9DC52B1F-1257-4ED1-9CD0-7EC6619502BC}" destId="{62F85D01-EEED-4499-92A8-111A3B6B7634}" srcOrd="0" destOrd="0" presId="urn:microsoft.com/office/officeart/2005/8/layout/hList1"/>
    <dgm:cxn modelId="{70245D77-167E-4393-9D53-6849D636BB70}" srcId="{63814F03-E05E-4217-8224-DA3E7A3822B9}" destId="{0FC129B6-928E-4744-A070-B06E59ED6241}" srcOrd="0" destOrd="0" parTransId="{2450EFF4-7A09-4352-86C7-6AA89F771F78}" sibTransId="{03054CF1-376F-4F79-AC08-212C537FC6F1}"/>
    <dgm:cxn modelId="{11DB71E7-BB2B-4396-ADCB-C7DA62964C2E}" type="presOf" srcId="{1E5F16AE-428F-4373-86D4-F59CB592283B}" destId="{7F37EDBA-9539-44E2-9C1D-F1D8F9EFE9E1}" srcOrd="0" destOrd="0" presId="urn:microsoft.com/office/officeart/2005/8/layout/hList1"/>
    <dgm:cxn modelId="{96B65EFF-7C47-4541-9177-5C53185E65B6}" type="presOf" srcId="{531F5C61-B41D-4DED-8172-549A9F18EB37}" destId="{F4D0D9AC-96C4-4273-AD24-BB90C6207386}" srcOrd="0" destOrd="2" presId="urn:microsoft.com/office/officeart/2005/8/layout/hList1"/>
    <dgm:cxn modelId="{59A8C7E3-91C5-47B2-A134-D472BBA46877}" type="presOf" srcId="{42B510C4-7652-4F72-8BC0-765BD91C4146}" destId="{E9C38497-2599-41FD-B103-B1D6CE5618CB}" srcOrd="0" destOrd="0" presId="urn:microsoft.com/office/officeart/2005/8/layout/hList1"/>
    <dgm:cxn modelId="{AFDCF8DC-7E1B-4F53-89E8-31993C00D4DA}" type="presOf" srcId="{734979C1-A342-492B-9C08-DA93C551DE63}" destId="{9DA36EA1-728B-4AA0-A502-BCA7236DFDE1}" srcOrd="0" destOrd="2" presId="urn:microsoft.com/office/officeart/2005/8/layout/hList1"/>
    <dgm:cxn modelId="{0E8D11F7-B44F-4D52-BE1D-1BFAA1AD23A8}" srcId="{C8CC95DB-A0B1-4B5F-8D6E-0F93C5EE7978}" destId="{836B515C-2506-482B-AAAE-FF86BBAD06DE}" srcOrd="1" destOrd="0" parTransId="{24AAE993-A374-47CF-8248-594A58E78E78}" sibTransId="{6E589F0C-ABA1-419A-A221-D4F6A49D3DED}"/>
    <dgm:cxn modelId="{E0363286-C51C-4B71-95C5-0E14D66D761E}" srcId="{42B510C4-7652-4F72-8BC0-765BD91C4146}" destId="{94EEE810-5470-4BFE-A5B5-6F787DFEFE2E}" srcOrd="1" destOrd="0" parTransId="{F4720310-0CB1-481E-B90B-A029C66FA689}" sibTransId="{2172D25F-04A0-4A2F-9120-2FC1DFAEAE77}"/>
    <dgm:cxn modelId="{7F6F291A-A0A4-4C1E-9852-C880AD0151A3}" srcId="{836B515C-2506-482B-AAAE-FF86BBAD06DE}" destId="{B96CCFB9-4174-466F-9201-8F1A7BE6E5D7}" srcOrd="0" destOrd="0" parTransId="{C375FABA-5571-4A65-A80E-5030E27086B4}" sibTransId="{892A08FF-31D1-4BBA-BBD2-50C16E6E1426}"/>
    <dgm:cxn modelId="{77720119-63C9-4A37-9E4E-007084F99135}" type="presOf" srcId="{B96CCFB9-4174-466F-9201-8F1A7BE6E5D7}" destId="{F4D0D9AC-96C4-4273-AD24-BB90C6207386}" srcOrd="0" destOrd="0" presId="urn:microsoft.com/office/officeart/2005/8/layout/hList1"/>
    <dgm:cxn modelId="{21CE9CBD-4A45-4032-9A2B-798967874908}" srcId="{C8CC95DB-A0B1-4B5F-8D6E-0F93C5EE7978}" destId="{4E87B65D-8635-4C72-B8CE-6C43666D9115}" srcOrd="0" destOrd="0" parTransId="{3496F003-2FFB-4E16-8FE7-BA0DF8D4CF22}" sibTransId="{DB322D2A-8796-4646-8A00-9481595E6C14}"/>
    <dgm:cxn modelId="{543C672E-5977-4FA2-AFB1-1C5C8F16A0A4}" srcId="{C8CC95DB-A0B1-4B5F-8D6E-0F93C5EE7978}" destId="{63814F03-E05E-4217-8224-DA3E7A3822B9}" srcOrd="2" destOrd="0" parTransId="{DC980FE3-1952-46C4-B5B8-BA9FCF815C7A}" sibTransId="{9AB5AA56-5DD4-4E44-95F0-7512AE761200}"/>
    <dgm:cxn modelId="{CCC45DEA-2624-4F56-AD9B-41916C292E1C}" srcId="{836B515C-2506-482B-AAAE-FF86BBAD06DE}" destId="{531F5C61-B41D-4DED-8172-549A9F18EB37}" srcOrd="2" destOrd="0" parTransId="{0A64383A-97FD-4C65-8AA1-C98D13780D76}" sibTransId="{CFB7AEE7-8796-4EB6-A813-9630A9703091}"/>
    <dgm:cxn modelId="{4578020B-9A61-42D2-B8F4-D6BF26866213}" srcId="{C8CC95DB-A0B1-4B5F-8D6E-0F93C5EE7978}" destId="{42B510C4-7652-4F72-8BC0-765BD91C4146}" srcOrd="3" destOrd="0" parTransId="{E283B9BF-F2D5-4E7B-B510-7577ADFDFE30}" sibTransId="{7673A6DE-E9EB-4EF7-9E0B-323890C6F685}"/>
    <dgm:cxn modelId="{1714E4E2-076F-4D90-A25D-BEB0A891E2E5}" type="presOf" srcId="{4C34C36C-D4AE-4921-9942-7BE81E235B7F}" destId="{7F37EDBA-9539-44E2-9C1D-F1D8F9EFE9E1}" srcOrd="0" destOrd="1" presId="urn:microsoft.com/office/officeart/2005/8/layout/hList1"/>
    <dgm:cxn modelId="{8E23A6D7-29EC-4519-BE91-1542C77C88EF}" srcId="{4E87B65D-8635-4C72-B8CE-6C43666D9115}" destId="{4C34C36C-D4AE-4921-9942-7BE81E235B7F}" srcOrd="1" destOrd="0" parTransId="{D6AB36D8-D8D0-4151-B3DB-96EF570C9A15}" sibTransId="{807A7532-9DC1-4929-9148-F7C120F7E347}"/>
    <dgm:cxn modelId="{79BC6ABD-4AE7-42FC-8FFE-E03C9C7719C9}" type="presOf" srcId="{63814F03-E05E-4217-8224-DA3E7A3822B9}" destId="{5F43A9F1-3489-4F5E-976B-A356FE95A60A}" srcOrd="0" destOrd="0" presId="urn:microsoft.com/office/officeart/2005/8/layout/hList1"/>
    <dgm:cxn modelId="{4614C47D-7691-47E0-A8F9-388CE6B0357B}" srcId="{836B515C-2506-482B-AAAE-FF86BBAD06DE}" destId="{5D2015F0-2768-4F05-B9FA-A20BC5517EA4}" srcOrd="3" destOrd="0" parTransId="{ACA0DD05-C9AA-496B-834E-471F784F2B5D}" sibTransId="{1081452A-1766-4729-8986-D871E61A2AAD}"/>
    <dgm:cxn modelId="{E6B701FB-0F01-44A6-81CA-53B45F034822}" srcId="{63814F03-E05E-4217-8224-DA3E7A3822B9}" destId="{2965BEA4-49CE-4308-9888-A80CD386A111}" srcOrd="1" destOrd="0" parTransId="{E2D819DE-8D27-4EA8-A5EE-315D9573CE91}" sibTransId="{37338C1B-FF52-42DA-BEDA-7C3C6496C2A0}"/>
    <dgm:cxn modelId="{D44055C0-D7A3-45AC-9E94-3971A9FBAC80}" type="presOf" srcId="{94EEE810-5470-4BFE-A5B5-6F787DFEFE2E}" destId="{62F85D01-EEED-4499-92A8-111A3B6B7634}" srcOrd="0" destOrd="1" presId="urn:microsoft.com/office/officeart/2005/8/layout/hList1"/>
    <dgm:cxn modelId="{B9ED609D-5AC3-47B6-AEB9-9F5D52108E39}" type="presOf" srcId="{2965BEA4-49CE-4308-9888-A80CD386A111}" destId="{9DA36EA1-728B-4AA0-A502-BCA7236DFDE1}" srcOrd="0" destOrd="1" presId="urn:microsoft.com/office/officeart/2005/8/layout/hList1"/>
    <dgm:cxn modelId="{03B12D64-5AAE-4952-9FDF-BF25063C4584}" type="presOf" srcId="{0FC129B6-928E-4744-A070-B06E59ED6241}" destId="{9DA36EA1-728B-4AA0-A502-BCA7236DFDE1}" srcOrd="0" destOrd="0" presId="urn:microsoft.com/office/officeart/2005/8/layout/hList1"/>
    <dgm:cxn modelId="{C398C741-315E-4CB1-B492-8029A86BD5E4}" srcId="{4E87B65D-8635-4C72-B8CE-6C43666D9115}" destId="{1E5F16AE-428F-4373-86D4-F59CB592283B}" srcOrd="0" destOrd="0" parTransId="{F5094001-C0E3-40F1-8B34-B1969E6927A6}" sibTransId="{528DD825-78AA-49CE-A0EB-FD74925627ED}"/>
    <dgm:cxn modelId="{CDFECB4E-0139-4A3F-A79D-C9329F86A125}" srcId="{42B510C4-7652-4F72-8BC0-765BD91C4146}" destId="{9DC52B1F-1257-4ED1-9CD0-7EC6619502BC}" srcOrd="0" destOrd="0" parTransId="{8FC6E3C8-3B43-451F-9A7A-4E8D5B0548A0}" sibTransId="{51D31028-0B73-4F86-B3BF-6D2367B568DD}"/>
    <dgm:cxn modelId="{D611E113-71AE-4502-A78C-7223BDFD9E71}" type="presOf" srcId="{C8CC95DB-A0B1-4B5F-8D6E-0F93C5EE7978}" destId="{AA95D635-F97E-426E-8EB2-9372FA1486FE}" srcOrd="0" destOrd="0" presId="urn:microsoft.com/office/officeart/2005/8/layout/hList1"/>
    <dgm:cxn modelId="{5E4AE479-0F72-4FA3-8DC9-184D8C39C6F6}" type="presOf" srcId="{836B515C-2506-482B-AAAE-FF86BBAD06DE}" destId="{E6BE5243-7E75-405A-A241-484E5B660856}" srcOrd="0" destOrd="0" presId="urn:microsoft.com/office/officeart/2005/8/layout/hList1"/>
    <dgm:cxn modelId="{23827752-EB9B-46B9-8644-D797EA2B54D4}" type="presOf" srcId="{4E87B65D-8635-4C72-B8CE-6C43666D9115}" destId="{84EAAF25-CCC8-4C49-8999-9AA14801773D}" srcOrd="0" destOrd="0" presId="urn:microsoft.com/office/officeart/2005/8/layout/hList1"/>
    <dgm:cxn modelId="{CBFD91EE-E859-45D8-BDCD-14F24DE3488E}" srcId="{63814F03-E05E-4217-8224-DA3E7A3822B9}" destId="{734979C1-A342-492B-9C08-DA93C551DE63}" srcOrd="2" destOrd="0" parTransId="{DAF2386A-350C-4456-ACBA-0AD907DD6E6F}" sibTransId="{F870EEA9-E5E2-48DA-87F7-ADB7EF77D936}"/>
    <dgm:cxn modelId="{04FBC02E-8589-469D-A357-5F0A88E22EC1}" srcId="{836B515C-2506-482B-AAAE-FF86BBAD06DE}" destId="{74824D7E-A507-4244-B791-3C8EAA34A2AC}" srcOrd="1" destOrd="0" parTransId="{F81233AE-8BA3-4FD0-9DE7-C6F867D1F1AF}" sibTransId="{B1179296-8091-45FE-A555-9D216A0B0B08}"/>
    <dgm:cxn modelId="{1E822971-CA9D-46C4-895E-0D4BEC95139D}" type="presOf" srcId="{74824D7E-A507-4244-B791-3C8EAA34A2AC}" destId="{F4D0D9AC-96C4-4273-AD24-BB90C6207386}" srcOrd="0" destOrd="1" presId="urn:microsoft.com/office/officeart/2005/8/layout/hList1"/>
    <dgm:cxn modelId="{00734EAA-01C5-4079-A8A2-200875F194C8}" type="presOf" srcId="{5D2015F0-2768-4F05-B9FA-A20BC5517EA4}" destId="{F4D0D9AC-96C4-4273-AD24-BB90C6207386}" srcOrd="0" destOrd="3" presId="urn:microsoft.com/office/officeart/2005/8/layout/hList1"/>
    <dgm:cxn modelId="{61BBD007-AE5E-4CB8-BD5E-282899323C4B}" type="presParOf" srcId="{AA95D635-F97E-426E-8EB2-9372FA1486FE}" destId="{9DAA88B1-F984-4B8D-8353-859102A6DAD8}" srcOrd="0" destOrd="0" presId="urn:microsoft.com/office/officeart/2005/8/layout/hList1"/>
    <dgm:cxn modelId="{43D9701C-5850-4C8D-9A53-9CF3924FF703}" type="presParOf" srcId="{9DAA88B1-F984-4B8D-8353-859102A6DAD8}" destId="{84EAAF25-CCC8-4C49-8999-9AA14801773D}" srcOrd="0" destOrd="0" presId="urn:microsoft.com/office/officeart/2005/8/layout/hList1"/>
    <dgm:cxn modelId="{35583781-5BC8-4B52-8DB6-E2F651FE9A8E}" type="presParOf" srcId="{9DAA88B1-F984-4B8D-8353-859102A6DAD8}" destId="{7F37EDBA-9539-44E2-9C1D-F1D8F9EFE9E1}" srcOrd="1" destOrd="0" presId="urn:microsoft.com/office/officeart/2005/8/layout/hList1"/>
    <dgm:cxn modelId="{B6522EE7-C511-40D6-A7D3-20DD1AA542A1}" type="presParOf" srcId="{AA95D635-F97E-426E-8EB2-9372FA1486FE}" destId="{E59DEE16-AACD-4E6E-867B-4861AA4B62E1}" srcOrd="1" destOrd="0" presId="urn:microsoft.com/office/officeart/2005/8/layout/hList1"/>
    <dgm:cxn modelId="{1FDC7C86-5DA3-438E-BC67-2ECEB6E6775F}" type="presParOf" srcId="{AA95D635-F97E-426E-8EB2-9372FA1486FE}" destId="{F9E0A74A-464C-4552-BB49-D9FE53BA74DC}" srcOrd="2" destOrd="0" presId="urn:microsoft.com/office/officeart/2005/8/layout/hList1"/>
    <dgm:cxn modelId="{E58E6B3F-763A-46D4-9CF1-BFF06EE04897}" type="presParOf" srcId="{F9E0A74A-464C-4552-BB49-D9FE53BA74DC}" destId="{E6BE5243-7E75-405A-A241-484E5B660856}" srcOrd="0" destOrd="0" presId="urn:microsoft.com/office/officeart/2005/8/layout/hList1"/>
    <dgm:cxn modelId="{298D5BDC-9415-4FBA-ABA5-1EADD6BAFB1F}" type="presParOf" srcId="{F9E0A74A-464C-4552-BB49-D9FE53BA74DC}" destId="{F4D0D9AC-96C4-4273-AD24-BB90C6207386}" srcOrd="1" destOrd="0" presId="urn:microsoft.com/office/officeart/2005/8/layout/hList1"/>
    <dgm:cxn modelId="{B9EA6ACE-7820-430C-A2CA-4A3963F719E5}" type="presParOf" srcId="{AA95D635-F97E-426E-8EB2-9372FA1486FE}" destId="{FAA69C5E-BA14-4917-9DA8-A798E595F9C4}" srcOrd="3" destOrd="0" presId="urn:microsoft.com/office/officeart/2005/8/layout/hList1"/>
    <dgm:cxn modelId="{198A57BB-5818-430E-9AEB-0C6CA6F29D7E}" type="presParOf" srcId="{AA95D635-F97E-426E-8EB2-9372FA1486FE}" destId="{63E3AD14-3644-4A71-9E7D-A9AC7FBFAF08}" srcOrd="4" destOrd="0" presId="urn:microsoft.com/office/officeart/2005/8/layout/hList1"/>
    <dgm:cxn modelId="{DA7D7553-3809-458E-AEDF-6A7D5ACB768F}" type="presParOf" srcId="{63E3AD14-3644-4A71-9E7D-A9AC7FBFAF08}" destId="{5F43A9F1-3489-4F5E-976B-A356FE95A60A}" srcOrd="0" destOrd="0" presId="urn:microsoft.com/office/officeart/2005/8/layout/hList1"/>
    <dgm:cxn modelId="{89A361C7-1A05-4A89-BAA2-966CDACC890B}" type="presParOf" srcId="{63E3AD14-3644-4A71-9E7D-A9AC7FBFAF08}" destId="{9DA36EA1-728B-4AA0-A502-BCA7236DFDE1}" srcOrd="1" destOrd="0" presId="urn:microsoft.com/office/officeart/2005/8/layout/hList1"/>
    <dgm:cxn modelId="{C1BBC91C-20F3-49BC-B143-EB68BEEFDF8F}" type="presParOf" srcId="{AA95D635-F97E-426E-8EB2-9372FA1486FE}" destId="{997642A7-938C-4DB3-AD85-EE4D3369D07D}" srcOrd="5" destOrd="0" presId="urn:microsoft.com/office/officeart/2005/8/layout/hList1"/>
    <dgm:cxn modelId="{B2C14ACC-37CF-448A-B6F9-C90566AB7539}" type="presParOf" srcId="{AA95D635-F97E-426E-8EB2-9372FA1486FE}" destId="{5F9ADDEA-5DA6-44C5-A9BD-AC54FBEC712E}" srcOrd="6" destOrd="0" presId="urn:microsoft.com/office/officeart/2005/8/layout/hList1"/>
    <dgm:cxn modelId="{7DAC792F-6038-43DD-A40E-99B4A0878F87}" type="presParOf" srcId="{5F9ADDEA-5DA6-44C5-A9BD-AC54FBEC712E}" destId="{E9C38497-2599-41FD-B103-B1D6CE5618CB}" srcOrd="0" destOrd="0" presId="urn:microsoft.com/office/officeart/2005/8/layout/hList1"/>
    <dgm:cxn modelId="{8B647781-EECA-4462-A588-9B25889F5008}" type="presParOf" srcId="{5F9ADDEA-5DA6-44C5-A9BD-AC54FBEC712E}" destId="{62F85D01-EEED-4499-92A8-111A3B6B763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8CC95DB-A0B1-4B5F-8D6E-0F93C5EE797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</dgm:pt>
    <dgm:pt modelId="{4E87B65D-8635-4C72-B8CE-6C43666D9115}">
      <dgm:prSet phldrT="[Tekst]"/>
      <dgm:spPr/>
      <dgm:t>
        <a:bodyPr/>
        <a:lstStyle/>
        <a:p>
          <a:r>
            <a:rPr lang="pl-PL" dirty="0"/>
            <a:t>Nieakceptowalne</a:t>
          </a:r>
        </a:p>
      </dgm:t>
    </dgm:pt>
    <dgm:pt modelId="{3496F003-2FFB-4E16-8FE7-BA0DF8D4CF22}" type="parTrans" cxnId="{21CE9CBD-4A45-4032-9A2B-798967874908}">
      <dgm:prSet/>
      <dgm:spPr/>
      <dgm:t>
        <a:bodyPr/>
        <a:lstStyle/>
        <a:p>
          <a:endParaRPr lang="pl-PL"/>
        </a:p>
      </dgm:t>
    </dgm:pt>
    <dgm:pt modelId="{DB322D2A-8796-4646-8A00-9481595E6C14}" type="sibTrans" cxnId="{21CE9CBD-4A45-4032-9A2B-798967874908}">
      <dgm:prSet/>
      <dgm:spPr/>
      <dgm:t>
        <a:bodyPr/>
        <a:lstStyle/>
        <a:p>
          <a:endParaRPr lang="pl-PL"/>
        </a:p>
      </dgm:t>
    </dgm:pt>
    <dgm:pt modelId="{836B515C-2506-482B-AAAE-FF86BBAD06DE}">
      <dgm:prSet phldrT="[Tekst]"/>
      <dgm:spPr/>
      <dgm:t>
        <a:bodyPr/>
        <a:lstStyle/>
        <a:p>
          <a:r>
            <a:rPr lang="pl-PL" dirty="0"/>
            <a:t>Wysokie</a:t>
          </a:r>
        </a:p>
      </dgm:t>
    </dgm:pt>
    <dgm:pt modelId="{24AAE993-A374-47CF-8248-594A58E78E78}" type="parTrans" cxnId="{0E8D11F7-B44F-4D52-BE1D-1BFAA1AD23A8}">
      <dgm:prSet/>
      <dgm:spPr/>
      <dgm:t>
        <a:bodyPr/>
        <a:lstStyle/>
        <a:p>
          <a:endParaRPr lang="pl-PL"/>
        </a:p>
      </dgm:t>
    </dgm:pt>
    <dgm:pt modelId="{6E589F0C-ABA1-419A-A221-D4F6A49D3DED}" type="sibTrans" cxnId="{0E8D11F7-B44F-4D52-BE1D-1BFAA1AD23A8}">
      <dgm:prSet/>
      <dgm:spPr/>
      <dgm:t>
        <a:bodyPr/>
        <a:lstStyle/>
        <a:p>
          <a:endParaRPr lang="pl-PL"/>
        </a:p>
      </dgm:t>
    </dgm:pt>
    <dgm:pt modelId="{63814F03-E05E-4217-8224-DA3E7A3822B9}">
      <dgm:prSet phldrT="[Tekst]"/>
      <dgm:spPr/>
      <dgm:t>
        <a:bodyPr/>
        <a:lstStyle/>
        <a:p>
          <a:r>
            <a:rPr lang="pl-PL" dirty="0"/>
            <a:t>Ograniczone</a:t>
          </a:r>
        </a:p>
      </dgm:t>
    </dgm:pt>
    <dgm:pt modelId="{DC980FE3-1952-46C4-B5B8-BA9FCF815C7A}" type="parTrans" cxnId="{543C672E-5977-4FA2-AFB1-1C5C8F16A0A4}">
      <dgm:prSet/>
      <dgm:spPr/>
      <dgm:t>
        <a:bodyPr/>
        <a:lstStyle/>
        <a:p>
          <a:endParaRPr lang="pl-PL"/>
        </a:p>
      </dgm:t>
    </dgm:pt>
    <dgm:pt modelId="{9AB5AA56-5DD4-4E44-95F0-7512AE761200}" type="sibTrans" cxnId="{543C672E-5977-4FA2-AFB1-1C5C8F16A0A4}">
      <dgm:prSet/>
      <dgm:spPr/>
      <dgm:t>
        <a:bodyPr/>
        <a:lstStyle/>
        <a:p>
          <a:endParaRPr lang="pl-PL"/>
        </a:p>
      </dgm:t>
    </dgm:pt>
    <dgm:pt modelId="{42B510C4-7652-4F72-8BC0-765BD91C4146}">
      <dgm:prSet phldrT="[Tekst]"/>
      <dgm:spPr/>
      <dgm:t>
        <a:bodyPr/>
        <a:lstStyle/>
        <a:p>
          <a:r>
            <a:rPr lang="pl-PL" dirty="0"/>
            <a:t>Minimalne</a:t>
          </a:r>
        </a:p>
      </dgm:t>
    </dgm:pt>
    <dgm:pt modelId="{E283B9BF-F2D5-4E7B-B510-7577ADFDFE30}" type="parTrans" cxnId="{4578020B-9A61-42D2-B8F4-D6BF26866213}">
      <dgm:prSet/>
      <dgm:spPr/>
      <dgm:t>
        <a:bodyPr/>
        <a:lstStyle/>
        <a:p>
          <a:endParaRPr lang="pl-PL"/>
        </a:p>
      </dgm:t>
    </dgm:pt>
    <dgm:pt modelId="{7673A6DE-E9EB-4EF7-9E0B-323890C6F685}" type="sibTrans" cxnId="{4578020B-9A61-42D2-B8F4-D6BF26866213}">
      <dgm:prSet/>
      <dgm:spPr/>
      <dgm:t>
        <a:bodyPr/>
        <a:lstStyle/>
        <a:p>
          <a:endParaRPr lang="pl-PL"/>
        </a:p>
      </dgm:t>
    </dgm:pt>
    <dgm:pt modelId="{1E5F16AE-428F-4373-86D4-F59CB592283B}">
      <dgm:prSet phldrT="[Tekst]"/>
      <dgm:spPr/>
      <dgm:t>
        <a:bodyPr/>
        <a:lstStyle/>
        <a:p>
          <a:r>
            <a:rPr lang="pl-PL" dirty="0"/>
            <a:t>Całkowity zakaz</a:t>
          </a:r>
        </a:p>
      </dgm:t>
    </dgm:pt>
    <dgm:pt modelId="{F5094001-C0E3-40F1-8B34-B1969E6927A6}" type="parTrans" cxnId="{C398C741-315E-4CB1-B492-8029A86BD5E4}">
      <dgm:prSet/>
      <dgm:spPr/>
      <dgm:t>
        <a:bodyPr/>
        <a:lstStyle/>
        <a:p>
          <a:endParaRPr lang="pl-PL"/>
        </a:p>
      </dgm:t>
    </dgm:pt>
    <dgm:pt modelId="{528DD825-78AA-49CE-A0EB-FD74925627ED}" type="sibTrans" cxnId="{C398C741-315E-4CB1-B492-8029A86BD5E4}">
      <dgm:prSet/>
      <dgm:spPr/>
      <dgm:t>
        <a:bodyPr/>
        <a:lstStyle/>
        <a:p>
          <a:endParaRPr lang="pl-PL"/>
        </a:p>
      </dgm:t>
    </dgm:pt>
    <dgm:pt modelId="{B96CCFB9-4174-466F-9201-8F1A7BE6E5D7}">
      <dgm:prSet phldrT="[Tekst]"/>
      <dgm:spPr/>
      <dgm:t>
        <a:bodyPr/>
        <a:lstStyle/>
        <a:p>
          <a:r>
            <a:rPr lang="pl-PL" dirty="0"/>
            <a:t>Możliwe jeśli:</a:t>
          </a:r>
        </a:p>
      </dgm:t>
    </dgm:pt>
    <dgm:pt modelId="{C375FABA-5571-4A65-A80E-5030E27086B4}" type="parTrans" cxnId="{7F6F291A-A0A4-4C1E-9852-C880AD0151A3}">
      <dgm:prSet/>
      <dgm:spPr/>
      <dgm:t>
        <a:bodyPr/>
        <a:lstStyle/>
        <a:p>
          <a:endParaRPr lang="pl-PL"/>
        </a:p>
      </dgm:t>
    </dgm:pt>
    <dgm:pt modelId="{892A08FF-31D1-4BBA-BBD2-50C16E6E1426}" type="sibTrans" cxnId="{7F6F291A-A0A4-4C1E-9852-C880AD0151A3}">
      <dgm:prSet/>
      <dgm:spPr/>
      <dgm:t>
        <a:bodyPr/>
        <a:lstStyle/>
        <a:p>
          <a:endParaRPr lang="pl-PL"/>
        </a:p>
      </dgm:t>
    </dgm:pt>
    <dgm:pt modelId="{9DC52B1F-1257-4ED1-9CD0-7EC6619502BC}">
      <dgm:prSet phldrT="[Tekst]"/>
      <dgm:spPr/>
      <dgm:t>
        <a:bodyPr/>
        <a:lstStyle/>
        <a:p>
          <a:r>
            <a:rPr lang="pl-PL" dirty="0"/>
            <a:t>Brak ograniczeń</a:t>
          </a:r>
        </a:p>
      </dgm:t>
    </dgm:pt>
    <dgm:pt modelId="{8FC6E3C8-3B43-451F-9A7A-4E8D5B0548A0}" type="parTrans" cxnId="{CDFECB4E-0139-4A3F-A79D-C9329F86A125}">
      <dgm:prSet/>
      <dgm:spPr/>
      <dgm:t>
        <a:bodyPr/>
        <a:lstStyle/>
        <a:p>
          <a:endParaRPr lang="pl-PL"/>
        </a:p>
      </dgm:t>
    </dgm:pt>
    <dgm:pt modelId="{51D31028-0B73-4F86-B3BF-6D2367B568DD}" type="sibTrans" cxnId="{CDFECB4E-0139-4A3F-A79D-C9329F86A125}">
      <dgm:prSet/>
      <dgm:spPr/>
      <dgm:t>
        <a:bodyPr/>
        <a:lstStyle/>
        <a:p>
          <a:endParaRPr lang="pl-PL"/>
        </a:p>
      </dgm:t>
    </dgm:pt>
    <dgm:pt modelId="{CF3FA778-73F8-49E3-9C48-4F17FA6BB5F6}">
      <dgm:prSet phldrT="[Tekst]"/>
      <dgm:spPr/>
      <dgm:t>
        <a:bodyPr/>
        <a:lstStyle/>
        <a:p>
          <a:r>
            <a:rPr lang="pl-PL" dirty="0"/>
            <a:t>Posiada stworzony system zarządzania ryzykiem</a:t>
          </a:r>
        </a:p>
      </dgm:t>
    </dgm:pt>
    <dgm:pt modelId="{6FC89BEC-A455-4D4C-85D8-3EEC5A16B3F8}" type="parTrans" cxnId="{179BD70B-751E-44E7-9710-CB6BD77B3060}">
      <dgm:prSet/>
      <dgm:spPr/>
      <dgm:t>
        <a:bodyPr/>
        <a:lstStyle/>
        <a:p>
          <a:endParaRPr lang="pl-PL"/>
        </a:p>
      </dgm:t>
    </dgm:pt>
    <dgm:pt modelId="{1FBF74F8-2986-4118-A0FA-4513256ED5E2}" type="sibTrans" cxnId="{179BD70B-751E-44E7-9710-CB6BD77B3060}">
      <dgm:prSet/>
      <dgm:spPr/>
      <dgm:t>
        <a:bodyPr/>
        <a:lstStyle/>
        <a:p>
          <a:endParaRPr lang="pl-PL"/>
        </a:p>
      </dgm:t>
    </dgm:pt>
    <dgm:pt modelId="{938E201F-0BD9-4E4C-86B0-16AFE1B06DFC}">
      <dgm:prSet phldrT="[Tekst]"/>
      <dgm:spPr/>
      <dgm:t>
        <a:bodyPr/>
        <a:lstStyle/>
        <a:p>
          <a:r>
            <a:rPr lang="pl-PL" dirty="0"/>
            <a:t>Zapewniona jest odpowiednia jakość narzędzi treningowych</a:t>
          </a:r>
        </a:p>
      </dgm:t>
    </dgm:pt>
    <dgm:pt modelId="{83A7AB10-96B3-451E-9AF2-CE53C96E9F2E}" type="parTrans" cxnId="{D283518A-AD64-4F6A-BDC5-11694BFCE0F7}">
      <dgm:prSet/>
      <dgm:spPr/>
      <dgm:t>
        <a:bodyPr/>
        <a:lstStyle/>
        <a:p>
          <a:endParaRPr lang="pl-PL"/>
        </a:p>
      </dgm:t>
    </dgm:pt>
    <dgm:pt modelId="{2F1642C2-289B-441B-B188-CB8392174985}" type="sibTrans" cxnId="{D283518A-AD64-4F6A-BDC5-11694BFCE0F7}">
      <dgm:prSet/>
      <dgm:spPr/>
      <dgm:t>
        <a:bodyPr/>
        <a:lstStyle/>
        <a:p>
          <a:endParaRPr lang="pl-PL"/>
        </a:p>
      </dgm:t>
    </dgm:pt>
    <dgm:pt modelId="{64B6FEE1-7120-4B5D-9297-60AFB84D6AFF}">
      <dgm:prSet phldrT="[Tekst]"/>
      <dgm:spPr/>
      <dgm:t>
        <a:bodyPr/>
        <a:lstStyle/>
        <a:p>
          <a:r>
            <a:rPr lang="pl-PL" dirty="0"/>
            <a:t>System jest zarejestrowany w bazie UE</a:t>
          </a:r>
        </a:p>
      </dgm:t>
    </dgm:pt>
    <dgm:pt modelId="{2361F4EC-B46E-4D4A-B168-9A4D0C988A67}" type="parTrans" cxnId="{B7DBFDCA-1FBC-4F3D-9850-E56FC89E9644}">
      <dgm:prSet/>
      <dgm:spPr/>
      <dgm:t>
        <a:bodyPr/>
        <a:lstStyle/>
        <a:p>
          <a:endParaRPr lang="pl-PL"/>
        </a:p>
      </dgm:t>
    </dgm:pt>
    <dgm:pt modelId="{EE2DE126-6CDA-40EB-8BAD-FA8D3CD17D5E}" type="sibTrans" cxnId="{B7DBFDCA-1FBC-4F3D-9850-E56FC89E9644}">
      <dgm:prSet/>
      <dgm:spPr/>
      <dgm:t>
        <a:bodyPr/>
        <a:lstStyle/>
        <a:p>
          <a:endParaRPr lang="pl-PL"/>
        </a:p>
      </dgm:t>
    </dgm:pt>
    <dgm:pt modelId="{64D983A6-B69F-4B0F-9AC1-9812AEE51F14}">
      <dgm:prSet phldrT="[Tekst]"/>
      <dgm:spPr/>
      <dgm:t>
        <a:bodyPr/>
        <a:lstStyle/>
        <a:p>
          <a:r>
            <a:rPr lang="pl-PL" dirty="0"/>
            <a:t>System podlega ciągłemu monitorowaniu</a:t>
          </a:r>
        </a:p>
      </dgm:t>
    </dgm:pt>
    <dgm:pt modelId="{20583964-898F-4AFC-869A-99D0238C44E9}" type="parTrans" cxnId="{2891CAE6-1D51-4471-B514-E7A4F45777A1}">
      <dgm:prSet/>
      <dgm:spPr/>
      <dgm:t>
        <a:bodyPr/>
        <a:lstStyle/>
        <a:p>
          <a:endParaRPr lang="pl-PL"/>
        </a:p>
      </dgm:t>
    </dgm:pt>
    <dgm:pt modelId="{12E5E070-05F6-4CFF-A8AE-F0D902E93BF0}" type="sibTrans" cxnId="{2891CAE6-1D51-4471-B514-E7A4F45777A1}">
      <dgm:prSet/>
      <dgm:spPr/>
      <dgm:t>
        <a:bodyPr/>
        <a:lstStyle/>
        <a:p>
          <a:endParaRPr lang="pl-PL"/>
        </a:p>
      </dgm:t>
    </dgm:pt>
    <dgm:pt modelId="{E70CFFA1-6B2C-4956-8D26-BAD90E311A44}">
      <dgm:prSet phldrT="[Tekst]"/>
      <dgm:spPr/>
      <dgm:t>
        <a:bodyPr/>
        <a:lstStyle/>
        <a:p>
          <a:r>
            <a:rPr lang="pl-PL" dirty="0"/>
            <a:t>Konieczność informowania użytkownika o fakcie, że jest on obsługiwany przez SI</a:t>
          </a:r>
        </a:p>
      </dgm:t>
    </dgm:pt>
    <dgm:pt modelId="{89A8B654-8BCE-409C-8C8C-D3B5E850C5F8}" type="parTrans" cxnId="{A7F3B699-1121-4F09-B113-B1E4F0E8E37F}">
      <dgm:prSet/>
      <dgm:spPr/>
      <dgm:t>
        <a:bodyPr/>
        <a:lstStyle/>
        <a:p>
          <a:endParaRPr lang="pl-PL"/>
        </a:p>
      </dgm:t>
    </dgm:pt>
    <dgm:pt modelId="{EC29C267-8EB6-4782-80F3-44C24586358C}" type="sibTrans" cxnId="{A7F3B699-1121-4F09-B113-B1E4F0E8E37F}">
      <dgm:prSet/>
      <dgm:spPr/>
      <dgm:t>
        <a:bodyPr/>
        <a:lstStyle/>
        <a:p>
          <a:endParaRPr lang="pl-PL"/>
        </a:p>
      </dgm:t>
    </dgm:pt>
    <dgm:pt modelId="{AA95D635-F97E-426E-8EB2-9372FA1486FE}" type="pres">
      <dgm:prSet presAssocID="{C8CC95DB-A0B1-4B5F-8D6E-0F93C5EE7978}" presName="Name0" presStyleCnt="0">
        <dgm:presLayoutVars>
          <dgm:dir/>
          <dgm:animLvl val="lvl"/>
          <dgm:resizeHandles val="exact"/>
        </dgm:presLayoutVars>
      </dgm:prSet>
      <dgm:spPr/>
    </dgm:pt>
    <dgm:pt modelId="{9DAA88B1-F984-4B8D-8353-859102A6DAD8}" type="pres">
      <dgm:prSet presAssocID="{4E87B65D-8635-4C72-B8CE-6C43666D9115}" presName="composite" presStyleCnt="0"/>
      <dgm:spPr/>
    </dgm:pt>
    <dgm:pt modelId="{84EAAF25-CCC8-4C49-8999-9AA14801773D}" type="pres">
      <dgm:prSet presAssocID="{4E87B65D-8635-4C72-B8CE-6C43666D9115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F37EDBA-9539-44E2-9C1D-F1D8F9EFE9E1}" type="pres">
      <dgm:prSet presAssocID="{4E87B65D-8635-4C72-B8CE-6C43666D9115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59DEE16-AACD-4E6E-867B-4861AA4B62E1}" type="pres">
      <dgm:prSet presAssocID="{DB322D2A-8796-4646-8A00-9481595E6C14}" presName="space" presStyleCnt="0"/>
      <dgm:spPr/>
    </dgm:pt>
    <dgm:pt modelId="{F9E0A74A-464C-4552-BB49-D9FE53BA74DC}" type="pres">
      <dgm:prSet presAssocID="{836B515C-2506-482B-AAAE-FF86BBAD06DE}" presName="composite" presStyleCnt="0"/>
      <dgm:spPr/>
    </dgm:pt>
    <dgm:pt modelId="{E6BE5243-7E75-405A-A241-484E5B660856}" type="pres">
      <dgm:prSet presAssocID="{836B515C-2506-482B-AAAE-FF86BBAD06DE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4D0D9AC-96C4-4273-AD24-BB90C6207386}" type="pres">
      <dgm:prSet presAssocID="{836B515C-2506-482B-AAAE-FF86BBAD06DE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AA69C5E-BA14-4917-9DA8-A798E595F9C4}" type="pres">
      <dgm:prSet presAssocID="{6E589F0C-ABA1-419A-A221-D4F6A49D3DED}" presName="space" presStyleCnt="0"/>
      <dgm:spPr/>
    </dgm:pt>
    <dgm:pt modelId="{63E3AD14-3644-4A71-9E7D-A9AC7FBFAF08}" type="pres">
      <dgm:prSet presAssocID="{63814F03-E05E-4217-8224-DA3E7A3822B9}" presName="composite" presStyleCnt="0"/>
      <dgm:spPr/>
    </dgm:pt>
    <dgm:pt modelId="{5F43A9F1-3489-4F5E-976B-A356FE95A60A}" type="pres">
      <dgm:prSet presAssocID="{63814F03-E05E-4217-8224-DA3E7A3822B9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DA36EA1-728B-4AA0-A502-BCA7236DFDE1}" type="pres">
      <dgm:prSet presAssocID="{63814F03-E05E-4217-8224-DA3E7A3822B9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97642A7-938C-4DB3-AD85-EE4D3369D07D}" type="pres">
      <dgm:prSet presAssocID="{9AB5AA56-5DD4-4E44-95F0-7512AE761200}" presName="space" presStyleCnt="0"/>
      <dgm:spPr/>
    </dgm:pt>
    <dgm:pt modelId="{5F9ADDEA-5DA6-44C5-A9BD-AC54FBEC712E}" type="pres">
      <dgm:prSet presAssocID="{42B510C4-7652-4F72-8BC0-765BD91C4146}" presName="composite" presStyleCnt="0"/>
      <dgm:spPr/>
    </dgm:pt>
    <dgm:pt modelId="{E9C38497-2599-41FD-B103-B1D6CE5618CB}" type="pres">
      <dgm:prSet presAssocID="{42B510C4-7652-4F72-8BC0-765BD91C4146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2F85D01-EEED-4499-92A8-111A3B6B7634}" type="pres">
      <dgm:prSet presAssocID="{42B510C4-7652-4F72-8BC0-765BD91C4146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891CAE6-1D51-4471-B514-E7A4F45777A1}" srcId="{836B515C-2506-482B-AAAE-FF86BBAD06DE}" destId="{64D983A6-B69F-4B0F-9AC1-9812AEE51F14}" srcOrd="4" destOrd="0" parTransId="{20583964-898F-4AFC-869A-99D0238C44E9}" sibTransId="{12E5E070-05F6-4CFF-A8AE-F0D902E93BF0}"/>
    <dgm:cxn modelId="{B7DBFDCA-1FBC-4F3D-9850-E56FC89E9644}" srcId="{836B515C-2506-482B-AAAE-FF86BBAD06DE}" destId="{64B6FEE1-7120-4B5D-9297-60AFB84D6AFF}" srcOrd="3" destOrd="0" parTransId="{2361F4EC-B46E-4D4A-B168-9A4D0C988A67}" sibTransId="{EE2DE126-6CDA-40EB-8BAD-FA8D3CD17D5E}"/>
    <dgm:cxn modelId="{7A76CCA6-BA7C-472E-AA74-977053B8D7DA}" type="presOf" srcId="{CF3FA778-73F8-49E3-9C48-4F17FA6BB5F6}" destId="{F4D0D9AC-96C4-4273-AD24-BB90C6207386}" srcOrd="0" destOrd="1" presId="urn:microsoft.com/office/officeart/2005/8/layout/hList1"/>
    <dgm:cxn modelId="{79BC6ABD-4AE7-42FC-8FFE-E03C9C7719C9}" type="presOf" srcId="{63814F03-E05E-4217-8224-DA3E7A3822B9}" destId="{5F43A9F1-3489-4F5E-976B-A356FE95A60A}" srcOrd="0" destOrd="0" presId="urn:microsoft.com/office/officeart/2005/8/layout/hList1"/>
    <dgm:cxn modelId="{D611E113-71AE-4502-A78C-7223BDFD9E71}" type="presOf" srcId="{C8CC95DB-A0B1-4B5F-8D6E-0F93C5EE7978}" destId="{AA95D635-F97E-426E-8EB2-9372FA1486FE}" srcOrd="0" destOrd="0" presId="urn:microsoft.com/office/officeart/2005/8/layout/hList1"/>
    <dgm:cxn modelId="{07EEBAEB-994C-41F6-825C-4B1D42FBD336}" type="presOf" srcId="{64B6FEE1-7120-4B5D-9297-60AFB84D6AFF}" destId="{F4D0D9AC-96C4-4273-AD24-BB90C6207386}" srcOrd="0" destOrd="3" presId="urn:microsoft.com/office/officeart/2005/8/layout/hList1"/>
    <dgm:cxn modelId="{77720119-63C9-4A37-9E4E-007084F99135}" type="presOf" srcId="{B96CCFB9-4174-466F-9201-8F1A7BE6E5D7}" destId="{F4D0D9AC-96C4-4273-AD24-BB90C6207386}" srcOrd="0" destOrd="0" presId="urn:microsoft.com/office/officeart/2005/8/layout/hList1"/>
    <dgm:cxn modelId="{543C672E-5977-4FA2-AFB1-1C5C8F16A0A4}" srcId="{C8CC95DB-A0B1-4B5F-8D6E-0F93C5EE7978}" destId="{63814F03-E05E-4217-8224-DA3E7A3822B9}" srcOrd="2" destOrd="0" parTransId="{DC980FE3-1952-46C4-B5B8-BA9FCF815C7A}" sibTransId="{9AB5AA56-5DD4-4E44-95F0-7512AE761200}"/>
    <dgm:cxn modelId="{4578020B-9A61-42D2-B8F4-D6BF26866213}" srcId="{C8CC95DB-A0B1-4B5F-8D6E-0F93C5EE7978}" destId="{42B510C4-7652-4F72-8BC0-765BD91C4146}" srcOrd="3" destOrd="0" parTransId="{E283B9BF-F2D5-4E7B-B510-7577ADFDFE30}" sibTransId="{7673A6DE-E9EB-4EF7-9E0B-323890C6F685}"/>
    <dgm:cxn modelId="{C7B19C7C-1C3D-4CF4-97CD-F4CB3F8B5A65}" type="presOf" srcId="{9DC52B1F-1257-4ED1-9CD0-7EC6619502BC}" destId="{62F85D01-EEED-4499-92A8-111A3B6B7634}" srcOrd="0" destOrd="0" presId="urn:microsoft.com/office/officeart/2005/8/layout/hList1"/>
    <dgm:cxn modelId="{EA00A859-DDEB-4F84-AEFA-0723650C9384}" type="presOf" srcId="{64D983A6-B69F-4B0F-9AC1-9812AEE51F14}" destId="{F4D0D9AC-96C4-4273-AD24-BB90C6207386}" srcOrd="0" destOrd="4" presId="urn:microsoft.com/office/officeart/2005/8/layout/hList1"/>
    <dgm:cxn modelId="{0E8D11F7-B44F-4D52-BE1D-1BFAA1AD23A8}" srcId="{C8CC95DB-A0B1-4B5F-8D6E-0F93C5EE7978}" destId="{836B515C-2506-482B-AAAE-FF86BBAD06DE}" srcOrd="1" destOrd="0" parTransId="{24AAE993-A374-47CF-8248-594A58E78E78}" sibTransId="{6E589F0C-ABA1-419A-A221-D4F6A49D3DED}"/>
    <dgm:cxn modelId="{59A8C7E3-91C5-47B2-A134-D472BBA46877}" type="presOf" srcId="{42B510C4-7652-4F72-8BC0-765BD91C4146}" destId="{E9C38497-2599-41FD-B103-B1D6CE5618CB}" srcOrd="0" destOrd="0" presId="urn:microsoft.com/office/officeart/2005/8/layout/hList1"/>
    <dgm:cxn modelId="{D283518A-AD64-4F6A-BDC5-11694BFCE0F7}" srcId="{836B515C-2506-482B-AAAE-FF86BBAD06DE}" destId="{938E201F-0BD9-4E4C-86B0-16AFE1B06DFC}" srcOrd="2" destOrd="0" parTransId="{83A7AB10-96B3-451E-9AF2-CE53C96E9F2E}" sibTransId="{2F1642C2-289B-441B-B188-CB8392174985}"/>
    <dgm:cxn modelId="{35EA704F-F40C-439F-83BF-15BB39A5135D}" type="presOf" srcId="{938E201F-0BD9-4E4C-86B0-16AFE1B06DFC}" destId="{F4D0D9AC-96C4-4273-AD24-BB90C6207386}" srcOrd="0" destOrd="2" presId="urn:microsoft.com/office/officeart/2005/8/layout/hList1"/>
    <dgm:cxn modelId="{179BD70B-751E-44E7-9710-CB6BD77B3060}" srcId="{836B515C-2506-482B-AAAE-FF86BBAD06DE}" destId="{CF3FA778-73F8-49E3-9C48-4F17FA6BB5F6}" srcOrd="1" destOrd="0" parTransId="{6FC89BEC-A455-4D4C-85D8-3EEC5A16B3F8}" sibTransId="{1FBF74F8-2986-4118-A0FA-4513256ED5E2}"/>
    <dgm:cxn modelId="{5E4AE479-0F72-4FA3-8DC9-184D8C39C6F6}" type="presOf" srcId="{836B515C-2506-482B-AAAE-FF86BBAD06DE}" destId="{E6BE5243-7E75-405A-A241-484E5B660856}" srcOrd="0" destOrd="0" presId="urn:microsoft.com/office/officeart/2005/8/layout/hList1"/>
    <dgm:cxn modelId="{23827752-EB9B-46B9-8644-D797EA2B54D4}" type="presOf" srcId="{4E87B65D-8635-4C72-B8CE-6C43666D9115}" destId="{84EAAF25-CCC8-4C49-8999-9AA14801773D}" srcOrd="0" destOrd="0" presId="urn:microsoft.com/office/officeart/2005/8/layout/hList1"/>
    <dgm:cxn modelId="{D252392A-BF9E-4A31-A6AB-1E91AAB0DE02}" type="presOf" srcId="{E70CFFA1-6B2C-4956-8D26-BAD90E311A44}" destId="{9DA36EA1-728B-4AA0-A502-BCA7236DFDE1}" srcOrd="0" destOrd="0" presId="urn:microsoft.com/office/officeart/2005/8/layout/hList1"/>
    <dgm:cxn modelId="{7F6F291A-A0A4-4C1E-9852-C880AD0151A3}" srcId="{836B515C-2506-482B-AAAE-FF86BBAD06DE}" destId="{B96CCFB9-4174-466F-9201-8F1A7BE6E5D7}" srcOrd="0" destOrd="0" parTransId="{C375FABA-5571-4A65-A80E-5030E27086B4}" sibTransId="{892A08FF-31D1-4BBA-BBD2-50C16E6E1426}"/>
    <dgm:cxn modelId="{CDFECB4E-0139-4A3F-A79D-C9329F86A125}" srcId="{42B510C4-7652-4F72-8BC0-765BD91C4146}" destId="{9DC52B1F-1257-4ED1-9CD0-7EC6619502BC}" srcOrd="0" destOrd="0" parTransId="{8FC6E3C8-3B43-451F-9A7A-4E8D5B0548A0}" sibTransId="{51D31028-0B73-4F86-B3BF-6D2367B568DD}"/>
    <dgm:cxn modelId="{C398C741-315E-4CB1-B492-8029A86BD5E4}" srcId="{4E87B65D-8635-4C72-B8CE-6C43666D9115}" destId="{1E5F16AE-428F-4373-86D4-F59CB592283B}" srcOrd="0" destOrd="0" parTransId="{F5094001-C0E3-40F1-8B34-B1969E6927A6}" sibTransId="{528DD825-78AA-49CE-A0EB-FD74925627ED}"/>
    <dgm:cxn modelId="{11DB71E7-BB2B-4396-ADCB-C7DA62964C2E}" type="presOf" srcId="{1E5F16AE-428F-4373-86D4-F59CB592283B}" destId="{7F37EDBA-9539-44E2-9C1D-F1D8F9EFE9E1}" srcOrd="0" destOrd="0" presId="urn:microsoft.com/office/officeart/2005/8/layout/hList1"/>
    <dgm:cxn modelId="{21CE9CBD-4A45-4032-9A2B-798967874908}" srcId="{C8CC95DB-A0B1-4B5F-8D6E-0F93C5EE7978}" destId="{4E87B65D-8635-4C72-B8CE-6C43666D9115}" srcOrd="0" destOrd="0" parTransId="{3496F003-2FFB-4E16-8FE7-BA0DF8D4CF22}" sibTransId="{DB322D2A-8796-4646-8A00-9481595E6C14}"/>
    <dgm:cxn modelId="{A7F3B699-1121-4F09-B113-B1E4F0E8E37F}" srcId="{63814F03-E05E-4217-8224-DA3E7A3822B9}" destId="{E70CFFA1-6B2C-4956-8D26-BAD90E311A44}" srcOrd="0" destOrd="0" parTransId="{89A8B654-8BCE-409C-8C8C-D3B5E850C5F8}" sibTransId="{EC29C267-8EB6-4782-80F3-44C24586358C}"/>
    <dgm:cxn modelId="{61BBD007-AE5E-4CB8-BD5E-282899323C4B}" type="presParOf" srcId="{AA95D635-F97E-426E-8EB2-9372FA1486FE}" destId="{9DAA88B1-F984-4B8D-8353-859102A6DAD8}" srcOrd="0" destOrd="0" presId="urn:microsoft.com/office/officeart/2005/8/layout/hList1"/>
    <dgm:cxn modelId="{43D9701C-5850-4C8D-9A53-9CF3924FF703}" type="presParOf" srcId="{9DAA88B1-F984-4B8D-8353-859102A6DAD8}" destId="{84EAAF25-CCC8-4C49-8999-9AA14801773D}" srcOrd="0" destOrd="0" presId="urn:microsoft.com/office/officeart/2005/8/layout/hList1"/>
    <dgm:cxn modelId="{35583781-5BC8-4B52-8DB6-E2F651FE9A8E}" type="presParOf" srcId="{9DAA88B1-F984-4B8D-8353-859102A6DAD8}" destId="{7F37EDBA-9539-44E2-9C1D-F1D8F9EFE9E1}" srcOrd="1" destOrd="0" presId="urn:microsoft.com/office/officeart/2005/8/layout/hList1"/>
    <dgm:cxn modelId="{B6522EE7-C511-40D6-A7D3-20DD1AA542A1}" type="presParOf" srcId="{AA95D635-F97E-426E-8EB2-9372FA1486FE}" destId="{E59DEE16-AACD-4E6E-867B-4861AA4B62E1}" srcOrd="1" destOrd="0" presId="urn:microsoft.com/office/officeart/2005/8/layout/hList1"/>
    <dgm:cxn modelId="{1FDC7C86-5DA3-438E-BC67-2ECEB6E6775F}" type="presParOf" srcId="{AA95D635-F97E-426E-8EB2-9372FA1486FE}" destId="{F9E0A74A-464C-4552-BB49-D9FE53BA74DC}" srcOrd="2" destOrd="0" presId="urn:microsoft.com/office/officeart/2005/8/layout/hList1"/>
    <dgm:cxn modelId="{E58E6B3F-763A-46D4-9CF1-BFF06EE04897}" type="presParOf" srcId="{F9E0A74A-464C-4552-BB49-D9FE53BA74DC}" destId="{E6BE5243-7E75-405A-A241-484E5B660856}" srcOrd="0" destOrd="0" presId="urn:microsoft.com/office/officeart/2005/8/layout/hList1"/>
    <dgm:cxn modelId="{298D5BDC-9415-4FBA-ABA5-1EADD6BAFB1F}" type="presParOf" srcId="{F9E0A74A-464C-4552-BB49-D9FE53BA74DC}" destId="{F4D0D9AC-96C4-4273-AD24-BB90C6207386}" srcOrd="1" destOrd="0" presId="urn:microsoft.com/office/officeart/2005/8/layout/hList1"/>
    <dgm:cxn modelId="{B9EA6ACE-7820-430C-A2CA-4A3963F719E5}" type="presParOf" srcId="{AA95D635-F97E-426E-8EB2-9372FA1486FE}" destId="{FAA69C5E-BA14-4917-9DA8-A798E595F9C4}" srcOrd="3" destOrd="0" presId="urn:microsoft.com/office/officeart/2005/8/layout/hList1"/>
    <dgm:cxn modelId="{198A57BB-5818-430E-9AEB-0C6CA6F29D7E}" type="presParOf" srcId="{AA95D635-F97E-426E-8EB2-9372FA1486FE}" destId="{63E3AD14-3644-4A71-9E7D-A9AC7FBFAF08}" srcOrd="4" destOrd="0" presId="urn:microsoft.com/office/officeart/2005/8/layout/hList1"/>
    <dgm:cxn modelId="{DA7D7553-3809-458E-AEDF-6A7D5ACB768F}" type="presParOf" srcId="{63E3AD14-3644-4A71-9E7D-A9AC7FBFAF08}" destId="{5F43A9F1-3489-4F5E-976B-A356FE95A60A}" srcOrd="0" destOrd="0" presId="urn:microsoft.com/office/officeart/2005/8/layout/hList1"/>
    <dgm:cxn modelId="{89A361C7-1A05-4A89-BAA2-966CDACC890B}" type="presParOf" srcId="{63E3AD14-3644-4A71-9E7D-A9AC7FBFAF08}" destId="{9DA36EA1-728B-4AA0-A502-BCA7236DFDE1}" srcOrd="1" destOrd="0" presId="urn:microsoft.com/office/officeart/2005/8/layout/hList1"/>
    <dgm:cxn modelId="{C1BBC91C-20F3-49BC-B143-EB68BEEFDF8F}" type="presParOf" srcId="{AA95D635-F97E-426E-8EB2-9372FA1486FE}" destId="{997642A7-938C-4DB3-AD85-EE4D3369D07D}" srcOrd="5" destOrd="0" presId="urn:microsoft.com/office/officeart/2005/8/layout/hList1"/>
    <dgm:cxn modelId="{B2C14ACC-37CF-448A-B6F9-C90566AB7539}" type="presParOf" srcId="{AA95D635-F97E-426E-8EB2-9372FA1486FE}" destId="{5F9ADDEA-5DA6-44C5-A9BD-AC54FBEC712E}" srcOrd="6" destOrd="0" presId="urn:microsoft.com/office/officeart/2005/8/layout/hList1"/>
    <dgm:cxn modelId="{7DAC792F-6038-43DD-A40E-99B4A0878F87}" type="presParOf" srcId="{5F9ADDEA-5DA6-44C5-A9BD-AC54FBEC712E}" destId="{E9C38497-2599-41FD-B103-B1D6CE5618CB}" srcOrd="0" destOrd="0" presId="urn:microsoft.com/office/officeart/2005/8/layout/hList1"/>
    <dgm:cxn modelId="{8B647781-EECA-4462-A588-9B25889F5008}" type="presParOf" srcId="{5F9ADDEA-5DA6-44C5-A9BD-AC54FBEC712E}" destId="{62F85D01-EEED-4499-92A8-111A3B6B763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4CE1B7D-382D-403A-BFB9-923AE0D0E04E}" type="doc">
      <dgm:prSet loTypeId="urn:microsoft.com/office/officeart/2005/8/layout/default#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F8B82C6-F89E-49ED-A9D7-C7444F2EEB11}">
      <dgm:prSet phldrT="[Tekst]"/>
      <dgm:spPr/>
      <dgm:t>
        <a:bodyPr/>
        <a:lstStyle/>
        <a:p>
          <a:r>
            <a:rPr lang="pl-PL" dirty="0"/>
            <a:t>1. Konieczne zezwolenie przez organ sądowy</a:t>
          </a:r>
        </a:p>
      </dgm:t>
    </dgm:pt>
    <dgm:pt modelId="{D3D8299F-9149-459E-86C4-B535676FD089}" type="parTrans" cxnId="{2B1BBAAE-4992-4D2C-A1D0-E96A0A81887A}">
      <dgm:prSet/>
      <dgm:spPr/>
      <dgm:t>
        <a:bodyPr/>
        <a:lstStyle/>
        <a:p>
          <a:endParaRPr lang="pl-PL"/>
        </a:p>
      </dgm:t>
    </dgm:pt>
    <dgm:pt modelId="{EF108669-973C-4689-8C11-06BC53FB71AB}" type="sibTrans" cxnId="{2B1BBAAE-4992-4D2C-A1D0-E96A0A81887A}">
      <dgm:prSet/>
      <dgm:spPr/>
      <dgm:t>
        <a:bodyPr/>
        <a:lstStyle/>
        <a:p>
          <a:endParaRPr lang="pl-PL"/>
        </a:p>
      </dgm:t>
    </dgm:pt>
    <dgm:pt modelId="{7BA0B229-859A-4610-9EED-3C05B1D6E650}">
      <dgm:prSet phldrT="[Tekst]"/>
      <dgm:spPr/>
      <dgm:t>
        <a:bodyPr/>
        <a:lstStyle/>
        <a:p>
          <a:r>
            <a:rPr lang="pl-PL" dirty="0"/>
            <a:t>1a. W przypadkach „uzasadnionych” możliwe wykorzystanie bez zezwolenia sądu (o te ubiegamy się w trakcie lub po)</a:t>
          </a:r>
        </a:p>
      </dgm:t>
    </dgm:pt>
    <dgm:pt modelId="{EC6A9CAC-23D4-4128-8CBF-4C6D94BD4A6E}" type="parTrans" cxnId="{37EDD15B-C7EA-42CE-AC98-B64FF49CDB26}">
      <dgm:prSet/>
      <dgm:spPr/>
      <dgm:t>
        <a:bodyPr/>
        <a:lstStyle/>
        <a:p>
          <a:endParaRPr lang="pl-PL"/>
        </a:p>
      </dgm:t>
    </dgm:pt>
    <dgm:pt modelId="{080A9FD7-B8C9-4683-AD6A-A7A4DF74FF36}" type="sibTrans" cxnId="{37EDD15B-C7EA-42CE-AC98-B64FF49CDB26}">
      <dgm:prSet/>
      <dgm:spPr/>
      <dgm:t>
        <a:bodyPr/>
        <a:lstStyle/>
        <a:p>
          <a:endParaRPr lang="pl-PL"/>
        </a:p>
      </dgm:t>
    </dgm:pt>
    <dgm:pt modelId="{115D2865-0BFB-4192-BBCF-CE36924715F2}">
      <dgm:prSet phldrT="[Tekst]"/>
      <dgm:spPr/>
      <dgm:t>
        <a:bodyPr/>
        <a:lstStyle/>
        <a:p>
          <a:r>
            <a:rPr lang="pl-PL" dirty="0"/>
            <a:t>2. Sąd powinien uwzględnić okoliczności i proporcjonalność</a:t>
          </a:r>
        </a:p>
      </dgm:t>
    </dgm:pt>
    <dgm:pt modelId="{55592C99-70BF-4494-9643-79817494DA0D}" type="parTrans" cxnId="{73AEEE7F-704B-4689-BF09-2D96119F4FF2}">
      <dgm:prSet/>
      <dgm:spPr/>
      <dgm:t>
        <a:bodyPr/>
        <a:lstStyle/>
        <a:p>
          <a:endParaRPr lang="pl-PL"/>
        </a:p>
      </dgm:t>
    </dgm:pt>
    <dgm:pt modelId="{4A5B3021-44FE-4C91-B9DC-1E6461AC2084}" type="sibTrans" cxnId="{73AEEE7F-704B-4689-BF09-2D96119F4FF2}">
      <dgm:prSet/>
      <dgm:spPr/>
      <dgm:t>
        <a:bodyPr/>
        <a:lstStyle/>
        <a:p>
          <a:endParaRPr lang="pl-PL"/>
        </a:p>
      </dgm:t>
    </dgm:pt>
    <dgm:pt modelId="{65BBB151-FA6E-4150-853E-D82012AFD063}">
      <dgm:prSet phldrT="[Tekst]"/>
      <dgm:spPr/>
      <dgm:t>
        <a:bodyPr/>
        <a:lstStyle/>
        <a:p>
          <a:r>
            <a:rPr lang="pl-PL" dirty="0"/>
            <a:t>3. Państwo może podjąć decyzję o możliwości pełnego lub częściowego wykorzystania identyfikacji biometrycznej</a:t>
          </a:r>
        </a:p>
      </dgm:t>
    </dgm:pt>
    <dgm:pt modelId="{14485651-6AD2-427D-920D-C75914B08AB1}" type="parTrans" cxnId="{D4078761-0B33-45D4-8B5A-9F3DA5AF9774}">
      <dgm:prSet/>
      <dgm:spPr/>
      <dgm:t>
        <a:bodyPr/>
        <a:lstStyle/>
        <a:p>
          <a:endParaRPr lang="pl-PL"/>
        </a:p>
      </dgm:t>
    </dgm:pt>
    <dgm:pt modelId="{086DA767-25B2-4036-96C2-6F609B2B548E}" type="sibTrans" cxnId="{D4078761-0B33-45D4-8B5A-9F3DA5AF9774}">
      <dgm:prSet/>
      <dgm:spPr/>
      <dgm:t>
        <a:bodyPr/>
        <a:lstStyle/>
        <a:p>
          <a:endParaRPr lang="pl-PL"/>
        </a:p>
      </dgm:t>
    </dgm:pt>
    <dgm:pt modelId="{C66C0A8B-8128-44E6-8BD7-EB2BC60D2B08}">
      <dgm:prSet phldrT="[Tekst]"/>
      <dgm:spPr/>
      <dgm:t>
        <a:bodyPr/>
        <a:lstStyle/>
        <a:p>
          <a:r>
            <a:rPr lang="pl-PL" dirty="0"/>
            <a:t>4. W takim wypadku musi ustanowić odpowiednie przepisy, w tym także dotyczące stosownych zezwoleń sądowych</a:t>
          </a:r>
        </a:p>
      </dgm:t>
    </dgm:pt>
    <dgm:pt modelId="{FC0309DF-05B4-46EB-906A-C9C84651DE8C}" type="parTrans" cxnId="{FE00CBC9-0EF9-4A94-B878-3128D78E3ECE}">
      <dgm:prSet/>
      <dgm:spPr/>
    </dgm:pt>
    <dgm:pt modelId="{9A469D73-21FB-4872-BA78-BA3E38713728}" type="sibTrans" cxnId="{FE00CBC9-0EF9-4A94-B878-3128D78E3ECE}">
      <dgm:prSet/>
      <dgm:spPr/>
    </dgm:pt>
    <dgm:pt modelId="{931C0020-52C6-4450-922D-9F9F36811564}" type="pres">
      <dgm:prSet presAssocID="{54CE1B7D-382D-403A-BFB9-923AE0D0E04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BAC301D-0266-4E1D-9016-CB5256B6EF7F}" type="pres">
      <dgm:prSet presAssocID="{AF8B82C6-F89E-49ED-A9D7-C7444F2EEB1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A86BC2E-D45C-4D6C-8BBE-6DA10F913FDC}" type="pres">
      <dgm:prSet presAssocID="{EF108669-973C-4689-8C11-06BC53FB71AB}" presName="sibTrans" presStyleCnt="0"/>
      <dgm:spPr/>
    </dgm:pt>
    <dgm:pt modelId="{1B65D9EF-F7EF-4418-9CFC-D9E308DDEC0D}" type="pres">
      <dgm:prSet presAssocID="{7BA0B229-859A-4610-9EED-3C05B1D6E65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BD26BFD-B914-450F-96BC-7CA9F710CF1C}" type="pres">
      <dgm:prSet presAssocID="{080A9FD7-B8C9-4683-AD6A-A7A4DF74FF36}" presName="sibTrans" presStyleCnt="0"/>
      <dgm:spPr/>
    </dgm:pt>
    <dgm:pt modelId="{45966775-06D8-4F15-8A1F-917BB0F4EC06}" type="pres">
      <dgm:prSet presAssocID="{115D2865-0BFB-4192-BBCF-CE36924715F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A022D18-F9EE-4EA6-A5D0-359F22562976}" type="pres">
      <dgm:prSet presAssocID="{4A5B3021-44FE-4C91-B9DC-1E6461AC2084}" presName="sibTrans" presStyleCnt="0"/>
      <dgm:spPr/>
    </dgm:pt>
    <dgm:pt modelId="{307DD732-8F1A-4993-BDCB-D5DAC755B88B}" type="pres">
      <dgm:prSet presAssocID="{65BBB151-FA6E-4150-853E-D82012AFD06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5BD9FF1-CD45-4DE7-8DDF-84753D396008}" type="pres">
      <dgm:prSet presAssocID="{086DA767-25B2-4036-96C2-6F609B2B548E}" presName="sibTrans" presStyleCnt="0"/>
      <dgm:spPr/>
    </dgm:pt>
    <dgm:pt modelId="{D050B403-51E4-4E61-B2BB-582A2FB5A949}" type="pres">
      <dgm:prSet presAssocID="{C66C0A8B-8128-44E6-8BD7-EB2BC60D2B0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1D6BD7F-8A9C-4994-92C1-023657AE1423}" type="presOf" srcId="{54CE1B7D-382D-403A-BFB9-923AE0D0E04E}" destId="{931C0020-52C6-4450-922D-9F9F36811564}" srcOrd="0" destOrd="0" presId="urn:microsoft.com/office/officeart/2005/8/layout/default#5"/>
    <dgm:cxn modelId="{A281AF68-2DD5-439A-9DB7-76CC2761914F}" type="presOf" srcId="{AF8B82C6-F89E-49ED-A9D7-C7444F2EEB11}" destId="{DBAC301D-0266-4E1D-9016-CB5256B6EF7F}" srcOrd="0" destOrd="0" presId="urn:microsoft.com/office/officeart/2005/8/layout/default#5"/>
    <dgm:cxn modelId="{AE45A173-59E9-44DF-9E29-988A99529EE3}" type="presOf" srcId="{C66C0A8B-8128-44E6-8BD7-EB2BC60D2B08}" destId="{D050B403-51E4-4E61-B2BB-582A2FB5A949}" srcOrd="0" destOrd="0" presId="urn:microsoft.com/office/officeart/2005/8/layout/default#5"/>
    <dgm:cxn modelId="{FE00CBC9-0EF9-4A94-B878-3128D78E3ECE}" srcId="{54CE1B7D-382D-403A-BFB9-923AE0D0E04E}" destId="{C66C0A8B-8128-44E6-8BD7-EB2BC60D2B08}" srcOrd="4" destOrd="0" parTransId="{FC0309DF-05B4-46EB-906A-C9C84651DE8C}" sibTransId="{9A469D73-21FB-4872-BA78-BA3E38713728}"/>
    <dgm:cxn modelId="{D4078761-0B33-45D4-8B5A-9F3DA5AF9774}" srcId="{54CE1B7D-382D-403A-BFB9-923AE0D0E04E}" destId="{65BBB151-FA6E-4150-853E-D82012AFD063}" srcOrd="3" destOrd="0" parTransId="{14485651-6AD2-427D-920D-C75914B08AB1}" sibTransId="{086DA767-25B2-4036-96C2-6F609B2B548E}"/>
    <dgm:cxn modelId="{37EDD15B-C7EA-42CE-AC98-B64FF49CDB26}" srcId="{54CE1B7D-382D-403A-BFB9-923AE0D0E04E}" destId="{7BA0B229-859A-4610-9EED-3C05B1D6E650}" srcOrd="1" destOrd="0" parTransId="{EC6A9CAC-23D4-4128-8CBF-4C6D94BD4A6E}" sibTransId="{080A9FD7-B8C9-4683-AD6A-A7A4DF74FF36}"/>
    <dgm:cxn modelId="{4A3000CD-83ED-4011-828A-92D6B84AD144}" type="presOf" srcId="{65BBB151-FA6E-4150-853E-D82012AFD063}" destId="{307DD732-8F1A-4993-BDCB-D5DAC755B88B}" srcOrd="0" destOrd="0" presId="urn:microsoft.com/office/officeart/2005/8/layout/default#5"/>
    <dgm:cxn modelId="{D8897618-7E8E-4F6F-B570-50887AABAAFB}" type="presOf" srcId="{115D2865-0BFB-4192-BBCF-CE36924715F2}" destId="{45966775-06D8-4F15-8A1F-917BB0F4EC06}" srcOrd="0" destOrd="0" presId="urn:microsoft.com/office/officeart/2005/8/layout/default#5"/>
    <dgm:cxn modelId="{73AEEE7F-704B-4689-BF09-2D96119F4FF2}" srcId="{54CE1B7D-382D-403A-BFB9-923AE0D0E04E}" destId="{115D2865-0BFB-4192-BBCF-CE36924715F2}" srcOrd="2" destOrd="0" parTransId="{55592C99-70BF-4494-9643-79817494DA0D}" sibTransId="{4A5B3021-44FE-4C91-B9DC-1E6461AC2084}"/>
    <dgm:cxn modelId="{DF78F1DC-8EA1-479A-9FAC-0274F3C27D08}" type="presOf" srcId="{7BA0B229-859A-4610-9EED-3C05B1D6E650}" destId="{1B65D9EF-F7EF-4418-9CFC-D9E308DDEC0D}" srcOrd="0" destOrd="0" presId="urn:microsoft.com/office/officeart/2005/8/layout/default#5"/>
    <dgm:cxn modelId="{2B1BBAAE-4992-4D2C-A1D0-E96A0A81887A}" srcId="{54CE1B7D-382D-403A-BFB9-923AE0D0E04E}" destId="{AF8B82C6-F89E-49ED-A9D7-C7444F2EEB11}" srcOrd="0" destOrd="0" parTransId="{D3D8299F-9149-459E-86C4-B535676FD089}" sibTransId="{EF108669-973C-4689-8C11-06BC53FB71AB}"/>
    <dgm:cxn modelId="{A2DFCF85-4C4F-4C06-A2A8-6FE4F61E7F2F}" type="presParOf" srcId="{931C0020-52C6-4450-922D-9F9F36811564}" destId="{DBAC301D-0266-4E1D-9016-CB5256B6EF7F}" srcOrd="0" destOrd="0" presId="urn:microsoft.com/office/officeart/2005/8/layout/default#5"/>
    <dgm:cxn modelId="{77771ABE-9C75-4B79-A64C-C7C9020A0B33}" type="presParOf" srcId="{931C0020-52C6-4450-922D-9F9F36811564}" destId="{FA86BC2E-D45C-4D6C-8BBE-6DA10F913FDC}" srcOrd="1" destOrd="0" presId="urn:microsoft.com/office/officeart/2005/8/layout/default#5"/>
    <dgm:cxn modelId="{99201276-5815-4D11-B5F5-71B88CE039DC}" type="presParOf" srcId="{931C0020-52C6-4450-922D-9F9F36811564}" destId="{1B65D9EF-F7EF-4418-9CFC-D9E308DDEC0D}" srcOrd="2" destOrd="0" presId="urn:microsoft.com/office/officeart/2005/8/layout/default#5"/>
    <dgm:cxn modelId="{403301F0-5BC9-42F8-BEA3-F0BB86FF2ED8}" type="presParOf" srcId="{931C0020-52C6-4450-922D-9F9F36811564}" destId="{1BD26BFD-B914-450F-96BC-7CA9F710CF1C}" srcOrd="3" destOrd="0" presId="urn:microsoft.com/office/officeart/2005/8/layout/default#5"/>
    <dgm:cxn modelId="{FC32E77E-8CC9-43C2-AFF6-0BE189848D9F}" type="presParOf" srcId="{931C0020-52C6-4450-922D-9F9F36811564}" destId="{45966775-06D8-4F15-8A1F-917BB0F4EC06}" srcOrd="4" destOrd="0" presId="urn:microsoft.com/office/officeart/2005/8/layout/default#5"/>
    <dgm:cxn modelId="{9CEB9510-277A-45C4-B83B-2394F4042FCD}" type="presParOf" srcId="{931C0020-52C6-4450-922D-9F9F36811564}" destId="{2A022D18-F9EE-4EA6-A5D0-359F22562976}" srcOrd="5" destOrd="0" presId="urn:microsoft.com/office/officeart/2005/8/layout/default#5"/>
    <dgm:cxn modelId="{73C00529-6986-4AD6-9F2C-81F2DF895398}" type="presParOf" srcId="{931C0020-52C6-4450-922D-9F9F36811564}" destId="{307DD732-8F1A-4993-BDCB-D5DAC755B88B}" srcOrd="6" destOrd="0" presId="urn:microsoft.com/office/officeart/2005/8/layout/default#5"/>
    <dgm:cxn modelId="{F3C5563E-26CC-4509-A8FC-802E443217E0}" type="presParOf" srcId="{931C0020-52C6-4450-922D-9F9F36811564}" destId="{A5BD9FF1-CD45-4DE7-8DDF-84753D396008}" srcOrd="7" destOrd="0" presId="urn:microsoft.com/office/officeart/2005/8/layout/default#5"/>
    <dgm:cxn modelId="{6C417081-1576-4D07-A3AB-5A1A1A47608F}" type="presParOf" srcId="{931C0020-52C6-4450-922D-9F9F36811564}" destId="{D050B403-51E4-4E61-B2BB-582A2FB5A949}" srcOrd="8" destOrd="0" presId="urn:microsoft.com/office/officeart/2005/8/layout/default#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915584-BB15-42BE-AAD7-254C4F70D622}">
      <dsp:nvSpPr>
        <dsp:cNvPr id="0" name=""/>
        <dsp:cNvSpPr/>
      </dsp:nvSpPr>
      <dsp:spPr>
        <a:xfrm>
          <a:off x="495061" y="645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Zautomatyzowane zakupy</a:t>
          </a:r>
          <a:endParaRPr lang="pl-PL" sz="2200" kern="1200" dirty="0"/>
        </a:p>
      </dsp:txBody>
      <dsp:txXfrm>
        <a:off x="495061" y="645"/>
        <a:ext cx="2262336" cy="1357401"/>
      </dsp:txXfrm>
    </dsp:sp>
    <dsp:sp modelId="{8CCFC9F6-B3C7-46A1-B293-A7E8FC0C6F9F}">
      <dsp:nvSpPr>
        <dsp:cNvPr id="0" name=""/>
        <dsp:cNvSpPr/>
      </dsp:nvSpPr>
      <dsp:spPr>
        <a:xfrm>
          <a:off x="2983631" y="645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Zautomatyzowane wyszukiwanie w Internecie</a:t>
          </a:r>
          <a:endParaRPr lang="pl-PL" sz="2200" kern="1200" dirty="0"/>
        </a:p>
      </dsp:txBody>
      <dsp:txXfrm>
        <a:off x="2983631" y="645"/>
        <a:ext cx="2262336" cy="1357401"/>
      </dsp:txXfrm>
    </dsp:sp>
    <dsp:sp modelId="{89470F26-E535-4C73-852A-BA06319511A1}">
      <dsp:nvSpPr>
        <dsp:cNvPr id="0" name=""/>
        <dsp:cNvSpPr/>
      </dsp:nvSpPr>
      <dsp:spPr>
        <a:xfrm>
          <a:off x="5472201" y="645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Tłumaczenia</a:t>
          </a:r>
          <a:endParaRPr lang="pl-PL" sz="2200" kern="1200" dirty="0"/>
        </a:p>
      </dsp:txBody>
      <dsp:txXfrm>
        <a:off x="5472201" y="645"/>
        <a:ext cx="2262336" cy="1357401"/>
      </dsp:txXfrm>
    </dsp:sp>
    <dsp:sp modelId="{C6BEA8A1-CD7A-4043-95FB-018E0D80825C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Inteligentne rzeczy</a:t>
          </a:r>
          <a:endParaRPr lang="pl-PL" sz="2200" kern="1200" dirty="0"/>
        </a:p>
      </dsp:txBody>
      <dsp:txXfrm>
        <a:off x="495061" y="1584280"/>
        <a:ext cx="2262336" cy="1357401"/>
      </dsp:txXfrm>
    </dsp:sp>
    <dsp:sp modelId="{371860C7-4456-4E88-8E45-9F514EDBC103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Transport</a:t>
          </a:r>
          <a:endParaRPr lang="pl-PL" sz="2200" kern="1200" dirty="0"/>
        </a:p>
      </dsp:txBody>
      <dsp:txXfrm>
        <a:off x="2983631" y="1584280"/>
        <a:ext cx="2262336" cy="1357401"/>
      </dsp:txXfrm>
    </dsp:sp>
    <dsp:sp modelId="{762E06B3-F123-4306-9254-3848B247E685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Diagnostyka chorób</a:t>
          </a:r>
          <a:endParaRPr lang="pl-PL" sz="2200" kern="1200" dirty="0"/>
        </a:p>
      </dsp:txBody>
      <dsp:txXfrm>
        <a:off x="5472201" y="1584280"/>
        <a:ext cx="2262336" cy="1357401"/>
      </dsp:txXfrm>
    </dsp:sp>
    <dsp:sp modelId="{80964798-821D-4E01-9030-9C0CA248B5DE}">
      <dsp:nvSpPr>
        <dsp:cNvPr id="0" name=""/>
        <dsp:cNvSpPr/>
      </dsp:nvSpPr>
      <dsp:spPr>
        <a:xfrm>
          <a:off x="495061" y="3167916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Produkcja</a:t>
          </a:r>
          <a:endParaRPr lang="pl-PL" sz="2200" kern="1200" dirty="0"/>
        </a:p>
      </dsp:txBody>
      <dsp:txXfrm>
        <a:off x="495061" y="3167916"/>
        <a:ext cx="2262336" cy="1357401"/>
      </dsp:txXfrm>
    </dsp:sp>
    <dsp:sp modelId="{B473A252-ACEE-49DE-80D7-1A7E635688BC}">
      <dsp:nvSpPr>
        <dsp:cNvPr id="0" name=""/>
        <dsp:cNvSpPr/>
      </dsp:nvSpPr>
      <dsp:spPr>
        <a:xfrm>
          <a:off x="2983631" y="3167916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Rolnictwo</a:t>
          </a:r>
          <a:endParaRPr lang="pl-PL" sz="2200" kern="1200" dirty="0"/>
        </a:p>
      </dsp:txBody>
      <dsp:txXfrm>
        <a:off x="2983631" y="3167916"/>
        <a:ext cx="2262336" cy="1357401"/>
      </dsp:txXfrm>
    </dsp:sp>
    <dsp:sp modelId="{625750FC-839C-4A64-8F15-4C1775C4B94C}">
      <dsp:nvSpPr>
        <dsp:cNvPr id="0" name=""/>
        <dsp:cNvSpPr/>
      </dsp:nvSpPr>
      <dsp:spPr>
        <a:xfrm>
          <a:off x="5472201" y="3167916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Usługi publiczne</a:t>
          </a:r>
          <a:endParaRPr lang="pl-PL" sz="2200" kern="1200" dirty="0"/>
        </a:p>
      </dsp:txBody>
      <dsp:txXfrm>
        <a:off x="5472201" y="3167916"/>
        <a:ext cx="2262336" cy="135740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8EC3E0-F122-4395-AAE7-84B21D16BAB7}">
      <dsp:nvSpPr>
        <dsp:cNvPr id="0" name=""/>
        <dsp:cNvSpPr/>
      </dsp:nvSpPr>
      <dsp:spPr>
        <a:xfrm>
          <a:off x="2411" y="350242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/>
            <a:t>maszyny</a:t>
          </a:r>
        </a:p>
      </dsp:txBody>
      <dsp:txXfrm>
        <a:off x="2411" y="350242"/>
        <a:ext cx="1912739" cy="1147643"/>
      </dsp:txXfrm>
    </dsp:sp>
    <dsp:sp modelId="{B4AB4BB5-647D-4EC6-8C4F-695CBBBD1B6A}">
      <dsp:nvSpPr>
        <dsp:cNvPr id="0" name=""/>
        <dsp:cNvSpPr/>
      </dsp:nvSpPr>
      <dsp:spPr>
        <a:xfrm>
          <a:off x="2106423" y="350242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/>
            <a:t>zabawki</a:t>
          </a:r>
        </a:p>
      </dsp:txBody>
      <dsp:txXfrm>
        <a:off x="2106423" y="350242"/>
        <a:ext cx="1912739" cy="1147643"/>
      </dsp:txXfrm>
    </dsp:sp>
    <dsp:sp modelId="{90ABCF83-E77C-4958-8966-9A90193595E5}">
      <dsp:nvSpPr>
        <dsp:cNvPr id="0" name=""/>
        <dsp:cNvSpPr/>
      </dsp:nvSpPr>
      <dsp:spPr>
        <a:xfrm>
          <a:off x="4210436" y="350242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/>
            <a:t>Jednostki pływające</a:t>
          </a:r>
        </a:p>
      </dsp:txBody>
      <dsp:txXfrm>
        <a:off x="4210436" y="350242"/>
        <a:ext cx="1912739" cy="1147643"/>
      </dsp:txXfrm>
    </dsp:sp>
    <dsp:sp modelId="{95131313-B47C-4023-BED9-EDD1F5117F82}">
      <dsp:nvSpPr>
        <dsp:cNvPr id="0" name=""/>
        <dsp:cNvSpPr/>
      </dsp:nvSpPr>
      <dsp:spPr>
        <a:xfrm>
          <a:off x="6314449" y="350242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/>
            <a:t>Dźwigi</a:t>
          </a:r>
        </a:p>
      </dsp:txBody>
      <dsp:txXfrm>
        <a:off x="6314449" y="350242"/>
        <a:ext cx="1912739" cy="1147643"/>
      </dsp:txXfrm>
    </dsp:sp>
    <dsp:sp modelId="{5E33CF87-5CA5-44ED-86C0-F83909A1C169}">
      <dsp:nvSpPr>
        <dsp:cNvPr id="0" name=""/>
        <dsp:cNvSpPr/>
      </dsp:nvSpPr>
      <dsp:spPr>
        <a:xfrm>
          <a:off x="2411" y="1689159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/>
            <a:t>Urządzenia radiowe</a:t>
          </a:r>
        </a:p>
      </dsp:txBody>
      <dsp:txXfrm>
        <a:off x="2411" y="1689159"/>
        <a:ext cx="1912739" cy="1147643"/>
      </dsp:txXfrm>
    </dsp:sp>
    <dsp:sp modelId="{AF4537E2-AA5E-4FF2-B900-669578DF20CE}">
      <dsp:nvSpPr>
        <dsp:cNvPr id="0" name=""/>
        <dsp:cNvSpPr/>
      </dsp:nvSpPr>
      <dsp:spPr>
        <a:xfrm>
          <a:off x="2106423" y="1689159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/>
            <a:t>Koleje</a:t>
          </a:r>
        </a:p>
      </dsp:txBody>
      <dsp:txXfrm>
        <a:off x="2106423" y="1689159"/>
        <a:ext cx="1912739" cy="1147643"/>
      </dsp:txXfrm>
    </dsp:sp>
    <dsp:sp modelId="{BB1DB2AE-9002-42CD-B0F9-DFEBA4E73237}">
      <dsp:nvSpPr>
        <dsp:cNvPr id="0" name=""/>
        <dsp:cNvSpPr/>
      </dsp:nvSpPr>
      <dsp:spPr>
        <a:xfrm>
          <a:off x="4210436" y="1689159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/>
            <a:t>Paliwa gazowe</a:t>
          </a:r>
        </a:p>
      </dsp:txBody>
      <dsp:txXfrm>
        <a:off x="4210436" y="1689159"/>
        <a:ext cx="1912739" cy="1147643"/>
      </dsp:txXfrm>
    </dsp:sp>
    <dsp:sp modelId="{319FC5CA-BF92-4951-9A0F-B3C2E03C8EC1}">
      <dsp:nvSpPr>
        <dsp:cNvPr id="0" name=""/>
        <dsp:cNvSpPr/>
      </dsp:nvSpPr>
      <dsp:spPr>
        <a:xfrm>
          <a:off x="6314449" y="1689159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/>
            <a:t>Wyroby  medyczne</a:t>
          </a:r>
        </a:p>
      </dsp:txBody>
      <dsp:txXfrm>
        <a:off x="6314449" y="1689159"/>
        <a:ext cx="1912739" cy="1147643"/>
      </dsp:txXfrm>
    </dsp:sp>
    <dsp:sp modelId="{1DEA41ED-A3ED-4D68-9420-61365696827E}">
      <dsp:nvSpPr>
        <dsp:cNvPr id="0" name=""/>
        <dsp:cNvSpPr/>
      </dsp:nvSpPr>
      <dsp:spPr>
        <a:xfrm>
          <a:off x="2411" y="3028077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/>
            <a:t>Lotnictwo</a:t>
          </a:r>
        </a:p>
      </dsp:txBody>
      <dsp:txXfrm>
        <a:off x="2411" y="3028077"/>
        <a:ext cx="1912739" cy="1147643"/>
      </dsp:txXfrm>
    </dsp:sp>
    <dsp:sp modelId="{117728E9-D987-441B-9356-CCA45E055096}">
      <dsp:nvSpPr>
        <dsp:cNvPr id="0" name=""/>
        <dsp:cNvSpPr/>
      </dsp:nvSpPr>
      <dsp:spPr>
        <a:xfrm>
          <a:off x="2106423" y="3028077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/>
            <a:t>Pojazdy</a:t>
          </a:r>
        </a:p>
      </dsp:txBody>
      <dsp:txXfrm>
        <a:off x="2106423" y="3028077"/>
        <a:ext cx="1912739" cy="1147643"/>
      </dsp:txXfrm>
    </dsp:sp>
    <dsp:sp modelId="{FEDA79D7-0DE0-4F19-A899-D9FEDB21F3CC}">
      <dsp:nvSpPr>
        <dsp:cNvPr id="0" name=""/>
        <dsp:cNvSpPr/>
      </dsp:nvSpPr>
      <dsp:spPr>
        <a:xfrm>
          <a:off x="4210436" y="3028077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/>
            <a:t>System kolei</a:t>
          </a:r>
        </a:p>
      </dsp:txBody>
      <dsp:txXfrm>
        <a:off x="4210436" y="3028077"/>
        <a:ext cx="1912739" cy="1147643"/>
      </dsp:txXfrm>
    </dsp:sp>
    <dsp:sp modelId="{8CCA46A3-8207-45DF-AA7A-0CEE032CBC8E}">
      <dsp:nvSpPr>
        <dsp:cNvPr id="0" name=""/>
        <dsp:cNvSpPr/>
      </dsp:nvSpPr>
      <dsp:spPr>
        <a:xfrm>
          <a:off x="6314449" y="3028077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900" kern="1200" dirty="0"/>
        </a:p>
      </dsp:txBody>
      <dsp:txXfrm>
        <a:off x="6314449" y="3028077"/>
        <a:ext cx="1912739" cy="1147643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371DC7-85CA-4A73-B5B1-E18B2E3FC90A}">
      <dsp:nvSpPr>
        <dsp:cNvPr id="0" name=""/>
        <dsp:cNvSpPr/>
      </dsp:nvSpPr>
      <dsp:spPr>
        <a:xfrm>
          <a:off x="2411" y="350242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Identyfikacja biometryczna</a:t>
          </a:r>
        </a:p>
      </dsp:txBody>
      <dsp:txXfrm>
        <a:off x="2411" y="350242"/>
        <a:ext cx="1912739" cy="1147643"/>
      </dsp:txXfrm>
    </dsp:sp>
    <dsp:sp modelId="{CDA3476A-EDC9-4427-A2AB-4CA65D31CC86}">
      <dsp:nvSpPr>
        <dsp:cNvPr id="0" name=""/>
        <dsp:cNvSpPr/>
      </dsp:nvSpPr>
      <dsp:spPr>
        <a:xfrm>
          <a:off x="2106423" y="350242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Obsługa ruchu lądowego</a:t>
          </a:r>
        </a:p>
      </dsp:txBody>
      <dsp:txXfrm>
        <a:off x="2106423" y="350242"/>
        <a:ext cx="1912739" cy="1147643"/>
      </dsp:txXfrm>
    </dsp:sp>
    <dsp:sp modelId="{BECDA28A-24C8-44D3-9A02-2D55AE99B8F6}">
      <dsp:nvSpPr>
        <dsp:cNvPr id="0" name=""/>
        <dsp:cNvSpPr/>
      </dsp:nvSpPr>
      <dsp:spPr>
        <a:xfrm>
          <a:off x="4210436" y="350242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Zaopatrzenie w wodę, gaz, ciepło</a:t>
          </a:r>
        </a:p>
      </dsp:txBody>
      <dsp:txXfrm>
        <a:off x="4210436" y="350242"/>
        <a:ext cx="1912739" cy="1147643"/>
      </dsp:txXfrm>
    </dsp:sp>
    <dsp:sp modelId="{38A78749-0644-4778-B1CD-33676C3DF93A}">
      <dsp:nvSpPr>
        <dsp:cNvPr id="0" name=""/>
        <dsp:cNvSpPr/>
      </dsp:nvSpPr>
      <dsp:spPr>
        <a:xfrm>
          <a:off x="6314449" y="350242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Decyzja o dostępie do instytucji szkolenia zawodowego i dostępu do instytucji </a:t>
          </a:r>
          <a:r>
            <a:rPr lang="pl-PL" sz="1400" kern="1200" dirty="0" err="1"/>
            <a:t>edu</a:t>
          </a:r>
          <a:r>
            <a:rPr lang="pl-PL" sz="1400" kern="1200" dirty="0"/>
            <a:t>.</a:t>
          </a:r>
        </a:p>
      </dsp:txBody>
      <dsp:txXfrm>
        <a:off x="6314449" y="350242"/>
        <a:ext cx="1912739" cy="1147643"/>
      </dsp:txXfrm>
    </dsp:sp>
    <dsp:sp modelId="{1C0D3410-332B-48CF-AFED-1D004FE3970C}">
      <dsp:nvSpPr>
        <dsp:cNvPr id="0" name=""/>
        <dsp:cNvSpPr/>
      </dsp:nvSpPr>
      <dsp:spPr>
        <a:xfrm>
          <a:off x="2411" y="1689159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Ocenia uczniów oraz uczestników egzaminów powszechnych</a:t>
          </a:r>
        </a:p>
      </dsp:txBody>
      <dsp:txXfrm>
        <a:off x="2411" y="1689159"/>
        <a:ext cx="1912739" cy="1147643"/>
      </dsp:txXfrm>
    </dsp:sp>
    <dsp:sp modelId="{45ADC1BE-98E2-4A86-96BC-8648C4ACF7D7}">
      <dsp:nvSpPr>
        <dsp:cNvPr id="0" name=""/>
        <dsp:cNvSpPr/>
      </dsp:nvSpPr>
      <dsp:spPr>
        <a:xfrm>
          <a:off x="2106423" y="1689159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Dotyczące rekrutacji (selekcji, oceny kandydatów, testów, informowania o wakatach)</a:t>
          </a:r>
        </a:p>
      </dsp:txBody>
      <dsp:txXfrm>
        <a:off x="2106423" y="1689159"/>
        <a:ext cx="1912739" cy="1147643"/>
      </dsp:txXfrm>
    </dsp:sp>
    <dsp:sp modelId="{55750786-5D9D-4852-9E97-526AAF5F85BA}">
      <dsp:nvSpPr>
        <dsp:cNvPr id="0" name=""/>
        <dsp:cNvSpPr/>
      </dsp:nvSpPr>
      <dsp:spPr>
        <a:xfrm>
          <a:off x="4210436" y="1689159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Dotyczące kwalifikowalności osób korzystających z usług publicznych.</a:t>
          </a:r>
        </a:p>
      </dsp:txBody>
      <dsp:txXfrm>
        <a:off x="4210436" y="1689159"/>
        <a:ext cx="1912739" cy="1147643"/>
      </dsp:txXfrm>
    </dsp:sp>
    <dsp:sp modelId="{B2760609-DDDF-4C87-936A-54C8210D8E97}">
      <dsp:nvSpPr>
        <dsp:cNvPr id="0" name=""/>
        <dsp:cNvSpPr/>
      </dsp:nvSpPr>
      <dsp:spPr>
        <a:xfrm>
          <a:off x="6314449" y="1689159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Obliczanie zdolności kredytowej</a:t>
          </a:r>
        </a:p>
      </dsp:txBody>
      <dsp:txXfrm>
        <a:off x="6314449" y="1689159"/>
        <a:ext cx="1912739" cy="1147643"/>
      </dsp:txXfrm>
    </dsp:sp>
    <dsp:sp modelId="{8714EFF5-C934-4DCE-9B10-8B9D10013433}">
      <dsp:nvSpPr>
        <dsp:cNvPr id="0" name=""/>
        <dsp:cNvSpPr/>
      </dsp:nvSpPr>
      <dsp:spPr>
        <a:xfrm>
          <a:off x="2411" y="3028077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Ocena priorytetów w akcjach ratunkowych</a:t>
          </a:r>
        </a:p>
      </dsp:txBody>
      <dsp:txXfrm>
        <a:off x="2411" y="3028077"/>
        <a:ext cx="1912739" cy="1147643"/>
      </dsp:txXfrm>
    </dsp:sp>
    <dsp:sp modelId="{4A48B454-0E7C-4AFD-87DC-6006C521890A}">
      <dsp:nvSpPr>
        <dsp:cNvPr id="0" name=""/>
        <dsp:cNvSpPr/>
      </dsp:nvSpPr>
      <dsp:spPr>
        <a:xfrm>
          <a:off x="2106423" y="3028077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Dotyczące ścigania przestępstw i analizy przestępczości</a:t>
          </a:r>
        </a:p>
      </dsp:txBody>
      <dsp:txXfrm>
        <a:off x="2106423" y="3028077"/>
        <a:ext cx="1912739" cy="1147643"/>
      </dsp:txXfrm>
    </dsp:sp>
    <dsp:sp modelId="{F1A1A22A-CB21-4B1F-964E-4FF3CE56EF5F}">
      <dsp:nvSpPr>
        <dsp:cNvPr id="0" name=""/>
        <dsp:cNvSpPr/>
      </dsp:nvSpPr>
      <dsp:spPr>
        <a:xfrm>
          <a:off x="4210436" y="3028077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Zarządzające migracją, azylem i kontrolą graniczną</a:t>
          </a:r>
        </a:p>
      </dsp:txBody>
      <dsp:txXfrm>
        <a:off x="4210436" y="3028077"/>
        <a:ext cx="1912739" cy="1147643"/>
      </dsp:txXfrm>
    </dsp:sp>
    <dsp:sp modelId="{C7A0E05F-6D67-409D-BC36-A73EABE3E188}">
      <dsp:nvSpPr>
        <dsp:cNvPr id="0" name=""/>
        <dsp:cNvSpPr/>
      </dsp:nvSpPr>
      <dsp:spPr>
        <a:xfrm>
          <a:off x="6314449" y="3028077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Dotyczące sądownictwa: badania i interpretacji stanu faktycznego i przepisów prawa oraz stosowaniu prawa</a:t>
          </a:r>
        </a:p>
      </dsp:txBody>
      <dsp:txXfrm>
        <a:off x="6314449" y="3028077"/>
        <a:ext cx="1912739" cy="1147643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76C040-C56E-450B-86D7-C233851A97F7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SI stwarzająca ryzyko, jeżeli wiąże się ono z zagrożeniem dla zdrowia i bezpieczeństwa lub praw podstawowych obywateli</a:t>
          </a:r>
          <a:endParaRPr lang="pl-PL" sz="1600" kern="1200" dirty="0"/>
        </a:p>
      </dsp:txBody>
      <dsp:txXfrm>
        <a:off x="0" y="591343"/>
        <a:ext cx="2571749" cy="1543050"/>
      </dsp:txXfrm>
    </dsp:sp>
    <dsp:sp modelId="{9579F55B-1997-4F06-B406-702A92EF9F95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Przeprowadza się ocenę zgodności tego systemu z obowiązkami określonymi w rozporządzenia</a:t>
          </a:r>
          <a:endParaRPr lang="pl-PL" sz="1600" kern="1200" dirty="0"/>
        </a:p>
      </dsp:txBody>
      <dsp:txXfrm>
        <a:off x="2828925" y="591343"/>
        <a:ext cx="2571749" cy="1543050"/>
      </dsp:txXfrm>
    </dsp:sp>
    <dsp:sp modelId="{376D6272-9D2A-41F3-B9AD-06BEB383D536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Jeżeli organ stwierdzi niezgodność, to zobowiązuje operatora do podjęcia wszelkich działań naprawczych</a:t>
          </a:r>
          <a:endParaRPr lang="pl-PL" sz="1600" kern="1200" dirty="0"/>
        </a:p>
      </dsp:txBody>
      <dsp:txXfrm>
        <a:off x="5657849" y="591343"/>
        <a:ext cx="2571749" cy="1543050"/>
      </dsp:txXfrm>
    </dsp:sp>
    <dsp:sp modelId="{B1775248-3341-46FA-84F1-E62446AB26AC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Jeżeli nie ogranicza się do jednego państwa, to organ informuje komisję</a:t>
          </a:r>
          <a:endParaRPr lang="pl-PL" sz="1600" kern="1200" dirty="0"/>
        </a:p>
      </dsp:txBody>
      <dsp:txXfrm>
        <a:off x="1414462" y="2391569"/>
        <a:ext cx="2571749" cy="1543050"/>
      </dsp:txXfrm>
    </dsp:sp>
    <dsp:sp modelId="{A4A8C206-9A0C-4743-816B-5C3087BF4AA8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 przypadku niepodjęcia działań przez operatora organ nadzoru wprowadza wszelkie środki tymczasowe w celu zakazania lub ograniczenia SI na rynku krajowym</a:t>
          </a:r>
          <a:endParaRPr lang="pl-PL" sz="1600" kern="1200" dirty="0"/>
        </a:p>
      </dsp:txBody>
      <dsp:txXfrm>
        <a:off x="4243387" y="2391569"/>
        <a:ext cx="2571749" cy="154305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D69FD8-DDAE-474D-B6CF-E676C20ED965}">
      <dsp:nvSpPr>
        <dsp:cNvPr id="0" name=""/>
        <dsp:cNvSpPr/>
      </dsp:nvSpPr>
      <dsp:spPr>
        <a:xfrm rot="5400000">
          <a:off x="1238075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453A8E-AFAB-47B0-972F-A7D5E335306A}">
      <dsp:nvSpPr>
        <dsp:cNvPr id="0" name=""/>
        <dsp:cNvSpPr/>
      </dsp:nvSpPr>
      <dsp:spPr>
        <a:xfrm>
          <a:off x="1605575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Tworzenie SI wysokiego ryzyka</a:t>
          </a:r>
          <a:endParaRPr lang="pl-PL" sz="1600" kern="1200" dirty="0"/>
        </a:p>
      </dsp:txBody>
      <dsp:txXfrm>
        <a:off x="1605575" y="1448"/>
        <a:ext cx="2153840" cy="1292304"/>
      </dsp:txXfrm>
    </dsp:sp>
    <dsp:sp modelId="{B6ECC073-026E-4A9B-9022-34EB64474763}">
      <dsp:nvSpPr>
        <dsp:cNvPr id="0" name=""/>
        <dsp:cNvSpPr/>
      </dsp:nvSpPr>
      <dsp:spPr>
        <a:xfrm rot="5400000">
          <a:off x="1238075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70C84D-91E7-47D7-BFE2-16F30E3B01C8}">
      <dsp:nvSpPr>
        <dsp:cNvPr id="0" name=""/>
        <dsp:cNvSpPr/>
      </dsp:nvSpPr>
      <dsp:spPr>
        <a:xfrm>
          <a:off x="1605575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Procedura zgodności z  AI </a:t>
          </a:r>
          <a:r>
            <a:rPr lang="pl-PL" sz="1600" kern="1200" dirty="0" err="1" smtClean="0"/>
            <a:t>Act</a:t>
          </a:r>
          <a:endParaRPr lang="pl-PL" sz="1600" kern="1200" dirty="0"/>
        </a:p>
      </dsp:txBody>
      <dsp:txXfrm>
        <a:off x="1605575" y="1616829"/>
        <a:ext cx="2153840" cy="1292304"/>
      </dsp:txXfrm>
    </dsp:sp>
    <dsp:sp modelId="{7056F91A-EE2E-4EE3-B5CB-F15A8F659DFD}">
      <dsp:nvSpPr>
        <dsp:cNvPr id="0" name=""/>
        <dsp:cNvSpPr/>
      </dsp:nvSpPr>
      <dsp:spPr>
        <a:xfrm>
          <a:off x="2045765" y="3452304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0FB8C0-B78B-4A09-859B-B1B1D6A0A62B}">
      <dsp:nvSpPr>
        <dsp:cNvPr id="0" name=""/>
        <dsp:cNvSpPr/>
      </dsp:nvSpPr>
      <dsp:spPr>
        <a:xfrm>
          <a:off x="1605575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Rejestrowanie w bazie</a:t>
          </a:r>
          <a:endParaRPr lang="pl-PL" sz="1600" kern="1200" dirty="0"/>
        </a:p>
      </dsp:txBody>
      <dsp:txXfrm>
        <a:off x="1605575" y="3232209"/>
        <a:ext cx="2153840" cy="1292304"/>
      </dsp:txXfrm>
    </dsp:sp>
    <dsp:sp modelId="{6481F0E2-6912-413D-96EA-4BCC0854EB85}">
      <dsp:nvSpPr>
        <dsp:cNvPr id="0" name=""/>
        <dsp:cNvSpPr/>
      </dsp:nvSpPr>
      <dsp:spPr>
        <a:xfrm rot="16200000">
          <a:off x="4102683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F872AE-A74A-4EC5-B01D-81CF02D86363}">
      <dsp:nvSpPr>
        <dsp:cNvPr id="0" name=""/>
        <dsp:cNvSpPr/>
      </dsp:nvSpPr>
      <dsp:spPr>
        <a:xfrm>
          <a:off x="4470183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Podpisanie deklaracji zgodności z regulacjami AI </a:t>
          </a:r>
          <a:r>
            <a:rPr lang="pl-PL" sz="1600" kern="1200" dirty="0" err="1" smtClean="0"/>
            <a:t>Act</a:t>
          </a:r>
          <a:r>
            <a:rPr lang="pl-PL" sz="1600" kern="1200" dirty="0" smtClean="0"/>
            <a:t> oraz posiadanie oznakowania CE.</a:t>
          </a:r>
          <a:endParaRPr lang="pl-PL" sz="1600" kern="1200" dirty="0"/>
        </a:p>
      </dsp:txBody>
      <dsp:txXfrm>
        <a:off x="4470183" y="3232209"/>
        <a:ext cx="2153840" cy="1292304"/>
      </dsp:txXfrm>
    </dsp:sp>
    <dsp:sp modelId="{DF83A79E-E574-4FD3-89B4-C28A6FC35839}">
      <dsp:nvSpPr>
        <dsp:cNvPr id="0" name=""/>
        <dsp:cNvSpPr/>
      </dsp:nvSpPr>
      <dsp:spPr>
        <a:xfrm>
          <a:off x="4470183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Zgodna na wprowadzenie na rynek</a:t>
          </a:r>
          <a:endParaRPr lang="pl-PL" sz="1600" kern="1200" dirty="0"/>
        </a:p>
      </dsp:txBody>
      <dsp:txXfrm>
        <a:off x="4470183" y="1616829"/>
        <a:ext cx="2153840" cy="1292304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4D3661-6372-45E3-93E9-F3BA161E15AC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Domniemanie istnienia związku przyczynowego</a:t>
          </a:r>
          <a:endParaRPr lang="pl-PL" sz="2300" kern="1200" dirty="0"/>
        </a:p>
      </dsp:txBody>
      <dsp:txXfrm>
        <a:off x="460905" y="1047"/>
        <a:ext cx="3479899" cy="2087939"/>
      </dsp:txXfrm>
    </dsp:sp>
    <dsp:sp modelId="{37063526-9E0B-44BB-B35B-83338C3E2EAA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Pomoc w uzyskaniu ofiarom dostępu do dowodów (nakazanie ujawnienia informacji na temat SI wysokiego ryzyka)</a:t>
          </a:r>
          <a:endParaRPr lang="pl-PL" sz="2300" kern="1200" dirty="0"/>
        </a:p>
      </dsp:txBody>
      <dsp:txXfrm>
        <a:off x="4288794" y="1047"/>
        <a:ext cx="3479899" cy="2087939"/>
      </dsp:txXfrm>
    </dsp:sp>
    <dsp:sp modelId="{77B2CEB2-4EB7-48BB-A898-D4C534B45F0C}">
      <dsp:nvSpPr>
        <dsp:cNvPr id="0" name=""/>
        <dsp:cNvSpPr/>
      </dsp:nvSpPr>
      <dsp:spPr>
        <a:xfrm>
          <a:off x="2374850" y="243697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Projekt nie przewiduje obowiązkowego OC dla SI</a:t>
          </a:r>
          <a:endParaRPr lang="pl-PL" sz="2300" kern="1200" dirty="0"/>
        </a:p>
      </dsp:txBody>
      <dsp:txXfrm>
        <a:off x="2374850" y="2436976"/>
        <a:ext cx="3479899" cy="20879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F30238-2EE3-4E77-97EA-4AB28A4503F1}">
      <dsp:nvSpPr>
        <dsp:cNvPr id="0" name=""/>
        <dsp:cNvSpPr/>
      </dsp:nvSpPr>
      <dsp:spPr>
        <a:xfrm>
          <a:off x="1165402" y="295386"/>
          <a:ext cx="991433" cy="237600"/>
        </a:xfrm>
        <a:custGeom>
          <a:avLst/>
          <a:gdLst/>
          <a:ahLst/>
          <a:cxnLst/>
          <a:rect l="0" t="0" r="0" b="0"/>
          <a:pathLst>
            <a:path>
              <a:moveTo>
                <a:pt x="991433" y="0"/>
              </a:moveTo>
              <a:lnTo>
                <a:pt x="991433" y="237600"/>
              </a:lnTo>
              <a:lnTo>
                <a:pt x="0" y="2376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A6C1FE-1786-4C4E-BEA1-01509961653F}">
      <dsp:nvSpPr>
        <dsp:cNvPr id="0" name=""/>
        <dsp:cNvSpPr/>
      </dsp:nvSpPr>
      <dsp:spPr>
        <a:xfrm>
          <a:off x="3026069" y="1113404"/>
          <a:ext cx="430317" cy="283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678"/>
              </a:lnTo>
              <a:lnTo>
                <a:pt x="430317" y="2836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C179E1-1C04-4BBF-853C-3259AF931209}">
      <dsp:nvSpPr>
        <dsp:cNvPr id="0" name=""/>
        <dsp:cNvSpPr/>
      </dsp:nvSpPr>
      <dsp:spPr>
        <a:xfrm>
          <a:off x="2598840" y="1113404"/>
          <a:ext cx="427229" cy="289940"/>
        </a:xfrm>
        <a:custGeom>
          <a:avLst/>
          <a:gdLst/>
          <a:ahLst/>
          <a:cxnLst/>
          <a:rect l="0" t="0" r="0" b="0"/>
          <a:pathLst>
            <a:path>
              <a:moveTo>
                <a:pt x="427229" y="0"/>
              </a:moveTo>
              <a:lnTo>
                <a:pt x="427229" y="289940"/>
              </a:lnTo>
              <a:lnTo>
                <a:pt x="0" y="2899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B71BFB-28BE-40FC-B1B6-20EDA7E0C54B}">
      <dsp:nvSpPr>
        <dsp:cNvPr id="0" name=""/>
        <dsp:cNvSpPr/>
      </dsp:nvSpPr>
      <dsp:spPr>
        <a:xfrm>
          <a:off x="2156835" y="295386"/>
          <a:ext cx="1104969" cy="523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467"/>
              </a:lnTo>
              <a:lnTo>
                <a:pt x="1104969" y="461467"/>
              </a:lnTo>
              <a:lnTo>
                <a:pt x="1104969" y="5233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9739FA-4986-41F8-B0D4-E00DEC89BAA9}">
      <dsp:nvSpPr>
        <dsp:cNvPr id="0" name=""/>
        <dsp:cNvSpPr/>
      </dsp:nvSpPr>
      <dsp:spPr>
        <a:xfrm>
          <a:off x="1862166" y="717"/>
          <a:ext cx="589339" cy="2946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/>
            <a:t>Samochód</a:t>
          </a:r>
        </a:p>
      </dsp:txBody>
      <dsp:txXfrm>
        <a:off x="1862166" y="717"/>
        <a:ext cx="589339" cy="294669"/>
      </dsp:txXfrm>
    </dsp:sp>
    <dsp:sp modelId="{6643CF36-97AC-4D0E-A489-7179D2BD1F60}">
      <dsp:nvSpPr>
        <dsp:cNvPr id="0" name=""/>
        <dsp:cNvSpPr/>
      </dsp:nvSpPr>
      <dsp:spPr>
        <a:xfrm>
          <a:off x="2967135" y="818734"/>
          <a:ext cx="589339" cy="2946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/>
            <a:t>pojazd</a:t>
          </a:r>
        </a:p>
      </dsp:txBody>
      <dsp:txXfrm>
        <a:off x="2967135" y="818734"/>
        <a:ext cx="589339" cy="294669"/>
      </dsp:txXfrm>
    </dsp:sp>
    <dsp:sp modelId="{9B5BDE96-82F2-4245-9CE7-D2EE70D84DE2}">
      <dsp:nvSpPr>
        <dsp:cNvPr id="0" name=""/>
        <dsp:cNvSpPr/>
      </dsp:nvSpPr>
      <dsp:spPr>
        <a:xfrm>
          <a:off x="2009500" y="1256009"/>
          <a:ext cx="589339" cy="2946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/>
            <a:t>Koła</a:t>
          </a:r>
        </a:p>
      </dsp:txBody>
      <dsp:txXfrm>
        <a:off x="2009500" y="1256009"/>
        <a:ext cx="589339" cy="294669"/>
      </dsp:txXfrm>
    </dsp:sp>
    <dsp:sp modelId="{15C17780-8881-4D68-ACC3-D1B4274768CC}">
      <dsp:nvSpPr>
        <dsp:cNvPr id="0" name=""/>
        <dsp:cNvSpPr/>
      </dsp:nvSpPr>
      <dsp:spPr>
        <a:xfrm>
          <a:off x="3456387" y="1249747"/>
          <a:ext cx="589339" cy="2946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/>
            <a:t>silnik</a:t>
          </a:r>
        </a:p>
      </dsp:txBody>
      <dsp:txXfrm>
        <a:off x="3456387" y="1249747"/>
        <a:ext cx="589339" cy="294669"/>
      </dsp:txXfrm>
    </dsp:sp>
    <dsp:sp modelId="{715513A2-93E2-4EF0-9E58-6D8FD7B0B58B}">
      <dsp:nvSpPr>
        <dsp:cNvPr id="0" name=""/>
        <dsp:cNvSpPr/>
      </dsp:nvSpPr>
      <dsp:spPr>
        <a:xfrm>
          <a:off x="576063" y="385652"/>
          <a:ext cx="589339" cy="2946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/>
            <a:t>Jeździ</a:t>
          </a:r>
        </a:p>
      </dsp:txBody>
      <dsp:txXfrm>
        <a:off x="576063" y="385652"/>
        <a:ext cx="589339" cy="29466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85D064-DCC5-4D8D-A7D8-02ACF98162AF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Uczenie maszynowe</a:t>
          </a:r>
        </a:p>
      </dsp:txBody>
      <dsp:txXfrm>
        <a:off x="0" y="591343"/>
        <a:ext cx="2571749" cy="1543050"/>
      </dsp:txXfrm>
    </dsp:sp>
    <dsp:sp modelId="{27E5D11A-622B-49E1-AA9D-E1CF5C4F362A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Polega na przetwarzaniu strumienia danych</a:t>
          </a:r>
        </a:p>
      </dsp:txBody>
      <dsp:txXfrm>
        <a:off x="2828925" y="591343"/>
        <a:ext cx="2571749" cy="1543050"/>
      </dsp:txXfrm>
    </dsp:sp>
    <dsp:sp modelId="{5E3989DB-6D87-4A43-9365-4F72CEAA9947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Mogą być przygotowane wcześniej lub przetwarzane w czasie rzeczywistym</a:t>
          </a:r>
        </a:p>
      </dsp:txBody>
      <dsp:txXfrm>
        <a:off x="5657849" y="591343"/>
        <a:ext cx="2571749" cy="1543050"/>
      </dsp:txXfrm>
    </dsp:sp>
    <dsp:sp modelId="{88A8B54E-C786-48C1-8203-D751A7579A09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Ma na celu zmniejszenie liczby danych i ich redukcję</a:t>
          </a:r>
        </a:p>
      </dsp:txBody>
      <dsp:txXfrm>
        <a:off x="1414462" y="2391569"/>
        <a:ext cx="2571749" cy="1543050"/>
      </dsp:txXfrm>
    </dsp:sp>
    <dsp:sp modelId="{00AB7A04-87DE-4443-A148-58A9B02F6866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Dzieje się to poprzez analizę danych i przekształcanie ich we wzory (schematy)</a:t>
          </a:r>
        </a:p>
      </dsp:txBody>
      <dsp:txXfrm>
        <a:off x="4243387" y="2391569"/>
        <a:ext cx="2571749" cy="154305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1A11F3-679C-405C-A1E4-B3D2AB813F39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/>
            <a:t>Systemy niewchodzące w interakcję ze światem zewnętrznym (brak interakcji bezpośredniej)</a:t>
          </a:r>
        </a:p>
      </dsp:txBody>
      <dsp:txXfrm>
        <a:off x="460905" y="1047"/>
        <a:ext cx="3479899" cy="2087939"/>
      </dsp:txXfrm>
    </dsp:sp>
    <dsp:sp modelId="{E2A166E6-A941-41DA-9368-BBCBB24F621D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/>
            <a:t>Systemy wchodzące w interakcję ze światem cyfrowym (mogą bezpośrednio wprowadzić zmiany w świecie cyfrowym)</a:t>
          </a:r>
        </a:p>
      </dsp:txBody>
      <dsp:txXfrm>
        <a:off x="4288794" y="1047"/>
        <a:ext cx="3479899" cy="2087939"/>
      </dsp:txXfrm>
    </dsp:sp>
    <dsp:sp modelId="{DBEE876A-6C82-4C7A-9097-84681395EEB7}">
      <dsp:nvSpPr>
        <dsp:cNvPr id="0" name=""/>
        <dsp:cNvSpPr/>
      </dsp:nvSpPr>
      <dsp:spPr>
        <a:xfrm>
          <a:off x="2374850" y="243697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/>
            <a:t>Systemy wchodzące w interakcję ze światem fizycznym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/>
            <a:t>(mogą bezpośrednie oddziaływać na świat fizyczny – poruszają się, zmieniają </a:t>
          </a:r>
          <a:r>
            <a:rPr lang="pl-PL" sz="2000" kern="1200" dirty="0" err="1"/>
            <a:t>temparaturę</a:t>
          </a:r>
          <a:r>
            <a:rPr lang="pl-PL" sz="2000" kern="1200" dirty="0"/>
            <a:t>)</a:t>
          </a:r>
        </a:p>
      </dsp:txBody>
      <dsp:txXfrm>
        <a:off x="2374850" y="2436976"/>
        <a:ext cx="3479899" cy="208793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CF7586-631B-48F8-B2DD-40DD828320AC}">
      <dsp:nvSpPr>
        <dsp:cNvPr id="0" name=""/>
        <dsp:cNvSpPr/>
      </dsp:nvSpPr>
      <dsp:spPr>
        <a:xfrm>
          <a:off x="495061" y="645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err="1"/>
            <a:t>Hiperpersonalizacja</a:t>
          </a:r>
          <a:endParaRPr lang="pl-PL" sz="2000" kern="1200" dirty="0"/>
        </a:p>
      </dsp:txBody>
      <dsp:txXfrm>
        <a:off x="495061" y="645"/>
        <a:ext cx="2262336" cy="1357401"/>
      </dsp:txXfrm>
    </dsp:sp>
    <dsp:sp modelId="{323C8BC9-2F00-4E84-860A-150C6A08AE30}">
      <dsp:nvSpPr>
        <dsp:cNvPr id="0" name=""/>
        <dsp:cNvSpPr/>
      </dsp:nvSpPr>
      <dsp:spPr>
        <a:xfrm>
          <a:off x="2983631" y="645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/>
            <a:t>Rozpoznawanie</a:t>
          </a:r>
        </a:p>
      </dsp:txBody>
      <dsp:txXfrm>
        <a:off x="2983631" y="645"/>
        <a:ext cx="2262336" cy="1357401"/>
      </dsp:txXfrm>
    </dsp:sp>
    <dsp:sp modelId="{53877C58-608F-4CAB-B1B3-872E5418DA71}">
      <dsp:nvSpPr>
        <dsp:cNvPr id="0" name=""/>
        <dsp:cNvSpPr/>
      </dsp:nvSpPr>
      <dsp:spPr>
        <a:xfrm>
          <a:off x="5472201" y="645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/>
            <a:t>Interakcja (w tym rozmowa)</a:t>
          </a:r>
        </a:p>
      </dsp:txBody>
      <dsp:txXfrm>
        <a:off x="5472201" y="645"/>
        <a:ext cx="2262336" cy="1357401"/>
      </dsp:txXfrm>
    </dsp:sp>
    <dsp:sp modelId="{6E95533E-FB0C-474E-ABA9-825B5C72B360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/>
            <a:t>Analiza predykcyjna i podejmowanie decyzji</a:t>
          </a:r>
        </a:p>
      </dsp:txBody>
      <dsp:txXfrm>
        <a:off x="495061" y="1584280"/>
        <a:ext cx="2262336" cy="1357401"/>
      </dsp:txXfrm>
    </dsp:sp>
    <dsp:sp modelId="{98F687D4-5E88-4270-931B-C55CE118A7F1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/>
            <a:t>Systemy skoncentrowane na celu</a:t>
          </a:r>
        </a:p>
      </dsp:txBody>
      <dsp:txXfrm>
        <a:off x="2983631" y="1584280"/>
        <a:ext cx="2262336" cy="1357401"/>
      </dsp:txXfrm>
    </dsp:sp>
    <dsp:sp modelId="{E8339919-5AF5-4C90-9901-71C92FDF390B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/>
            <a:t>Systemy autonomiczne</a:t>
          </a:r>
        </a:p>
      </dsp:txBody>
      <dsp:txXfrm>
        <a:off x="5472201" y="1584280"/>
        <a:ext cx="2262336" cy="1357401"/>
      </dsp:txXfrm>
    </dsp:sp>
    <dsp:sp modelId="{3CFD0C03-5181-4C70-B316-AE26309A183B}">
      <dsp:nvSpPr>
        <dsp:cNvPr id="0" name=""/>
        <dsp:cNvSpPr/>
      </dsp:nvSpPr>
      <dsp:spPr>
        <a:xfrm>
          <a:off x="2983631" y="3167916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/>
            <a:t>Wykrywanie wzorów i anomalii </a:t>
          </a:r>
        </a:p>
      </dsp:txBody>
      <dsp:txXfrm>
        <a:off x="2983631" y="3167916"/>
        <a:ext cx="2262336" cy="135740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46AD2E-0E6C-47FE-A1CC-1BF0D59DD659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/>
            <a:t>Konieczność ograniczenia wykorzystywania liczby danych i kontroli nad nimi</a:t>
          </a:r>
        </a:p>
      </dsp:txBody>
      <dsp:txXfrm>
        <a:off x="460905" y="1047"/>
        <a:ext cx="3479899" cy="2087939"/>
      </dsp:txXfrm>
    </dsp:sp>
    <dsp:sp modelId="{A59538B1-DAD7-4196-A240-C5A8F40A75DD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/>
            <a:t>Przechył algorytmiczny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/>
            <a:t>(</a:t>
          </a:r>
          <a:r>
            <a:rPr lang="pl-PL" sz="2600" kern="1200" dirty="0" err="1"/>
            <a:t>algorithmic</a:t>
          </a:r>
          <a:r>
            <a:rPr lang="pl-PL" sz="2600" kern="1200" dirty="0"/>
            <a:t> </a:t>
          </a:r>
          <a:r>
            <a:rPr lang="pl-PL" sz="2600" kern="1200" dirty="0" err="1"/>
            <a:t>bias</a:t>
          </a:r>
          <a:r>
            <a:rPr lang="pl-PL" sz="2600" kern="1200" dirty="0"/>
            <a:t>)</a:t>
          </a:r>
        </a:p>
      </dsp:txBody>
      <dsp:txXfrm>
        <a:off x="4288794" y="1047"/>
        <a:ext cx="3479899" cy="2087939"/>
      </dsp:txXfrm>
    </dsp:sp>
    <dsp:sp modelId="{95750FAD-8797-4820-BBB3-59D7CF476BEA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/>
            <a:t>Brak transparentności</a:t>
          </a:r>
        </a:p>
      </dsp:txBody>
      <dsp:txXfrm>
        <a:off x="460905" y="2436976"/>
        <a:ext cx="3479899" cy="2087939"/>
      </dsp:txXfrm>
    </dsp:sp>
    <dsp:sp modelId="{CFD92EDD-CE36-487D-93BB-B8BF9B51AAA7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/>
            <a:t>Problem odpowiedzialności za SI</a:t>
          </a:r>
        </a:p>
      </dsp:txBody>
      <dsp:txXfrm>
        <a:off x="4288794" y="2436976"/>
        <a:ext cx="3479899" cy="208793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EAAF25-CCC8-4C49-8999-9AA14801773D}">
      <dsp:nvSpPr>
        <dsp:cNvPr id="0" name=""/>
        <dsp:cNvSpPr/>
      </dsp:nvSpPr>
      <dsp:spPr>
        <a:xfrm>
          <a:off x="3094" y="966171"/>
          <a:ext cx="1860500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/>
            <a:t>Nieakceptowalne</a:t>
          </a:r>
        </a:p>
      </dsp:txBody>
      <dsp:txXfrm>
        <a:off x="3094" y="966171"/>
        <a:ext cx="1860500" cy="518400"/>
      </dsp:txXfrm>
    </dsp:sp>
    <dsp:sp modelId="{7F37EDBA-9539-44E2-9C1D-F1D8F9EFE9E1}">
      <dsp:nvSpPr>
        <dsp:cNvPr id="0" name=""/>
        <dsp:cNvSpPr/>
      </dsp:nvSpPr>
      <dsp:spPr>
        <a:xfrm>
          <a:off x="3094" y="1484571"/>
          <a:ext cx="1860500" cy="20752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/>
            <a:t>Systemy kredytu społecznego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/>
            <a:t>Identyfikacja biometryczna w czasie rzeczywistym</a:t>
          </a:r>
        </a:p>
      </dsp:txBody>
      <dsp:txXfrm>
        <a:off x="3094" y="1484571"/>
        <a:ext cx="1860500" cy="2075220"/>
      </dsp:txXfrm>
    </dsp:sp>
    <dsp:sp modelId="{E6BE5243-7E75-405A-A241-484E5B660856}">
      <dsp:nvSpPr>
        <dsp:cNvPr id="0" name=""/>
        <dsp:cNvSpPr/>
      </dsp:nvSpPr>
      <dsp:spPr>
        <a:xfrm>
          <a:off x="2124064" y="966171"/>
          <a:ext cx="1860500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/>
            <a:t>Wysokie</a:t>
          </a:r>
        </a:p>
      </dsp:txBody>
      <dsp:txXfrm>
        <a:off x="2124064" y="966171"/>
        <a:ext cx="1860500" cy="518400"/>
      </dsp:txXfrm>
    </dsp:sp>
    <dsp:sp modelId="{F4D0D9AC-96C4-4273-AD24-BB90C6207386}">
      <dsp:nvSpPr>
        <dsp:cNvPr id="0" name=""/>
        <dsp:cNvSpPr/>
      </dsp:nvSpPr>
      <dsp:spPr>
        <a:xfrm>
          <a:off x="2124064" y="1484571"/>
          <a:ext cx="1860500" cy="20752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/>
            <a:t>Infrastruktura krytyczna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/>
            <a:t>Edukacja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/>
            <a:t>Zatrudnienie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/>
            <a:t>Egzekwowanie prawa</a:t>
          </a:r>
        </a:p>
      </dsp:txBody>
      <dsp:txXfrm>
        <a:off x="2124064" y="1484571"/>
        <a:ext cx="1860500" cy="2075220"/>
      </dsp:txXfrm>
    </dsp:sp>
    <dsp:sp modelId="{5F43A9F1-3489-4F5E-976B-A356FE95A60A}">
      <dsp:nvSpPr>
        <dsp:cNvPr id="0" name=""/>
        <dsp:cNvSpPr/>
      </dsp:nvSpPr>
      <dsp:spPr>
        <a:xfrm>
          <a:off x="4245035" y="966171"/>
          <a:ext cx="1860500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/>
            <a:t>Ograniczone</a:t>
          </a:r>
        </a:p>
      </dsp:txBody>
      <dsp:txXfrm>
        <a:off x="4245035" y="966171"/>
        <a:ext cx="1860500" cy="518400"/>
      </dsp:txXfrm>
    </dsp:sp>
    <dsp:sp modelId="{9DA36EA1-728B-4AA0-A502-BCA7236DFDE1}">
      <dsp:nvSpPr>
        <dsp:cNvPr id="0" name=""/>
        <dsp:cNvSpPr/>
      </dsp:nvSpPr>
      <dsp:spPr>
        <a:xfrm>
          <a:off x="4245035" y="1484571"/>
          <a:ext cx="1860500" cy="20752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/>
            <a:t>Przetwarzanie obrazu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/>
            <a:t>Przetwarzanie dźwięku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err="1"/>
            <a:t>Chatboty</a:t>
          </a:r>
          <a:endParaRPr lang="pl-PL" sz="1800" kern="1200" dirty="0"/>
        </a:p>
      </dsp:txBody>
      <dsp:txXfrm>
        <a:off x="4245035" y="1484571"/>
        <a:ext cx="1860500" cy="2075220"/>
      </dsp:txXfrm>
    </dsp:sp>
    <dsp:sp modelId="{E9C38497-2599-41FD-B103-B1D6CE5618CB}">
      <dsp:nvSpPr>
        <dsp:cNvPr id="0" name=""/>
        <dsp:cNvSpPr/>
      </dsp:nvSpPr>
      <dsp:spPr>
        <a:xfrm>
          <a:off x="6366005" y="966171"/>
          <a:ext cx="1860500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/>
            <a:t>Minimalne</a:t>
          </a:r>
        </a:p>
      </dsp:txBody>
      <dsp:txXfrm>
        <a:off x="6366005" y="966171"/>
        <a:ext cx="1860500" cy="518400"/>
      </dsp:txXfrm>
    </dsp:sp>
    <dsp:sp modelId="{62F85D01-EEED-4499-92A8-111A3B6B7634}">
      <dsp:nvSpPr>
        <dsp:cNvPr id="0" name=""/>
        <dsp:cNvSpPr/>
      </dsp:nvSpPr>
      <dsp:spPr>
        <a:xfrm>
          <a:off x="6366005" y="1484571"/>
          <a:ext cx="1860500" cy="20752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/>
            <a:t>Filtry antyspamowe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/>
            <a:t>Gry </a:t>
          </a:r>
        </a:p>
      </dsp:txBody>
      <dsp:txXfrm>
        <a:off x="6366005" y="1484571"/>
        <a:ext cx="1860500" cy="207522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EAAF25-CCC8-4C49-8999-9AA14801773D}">
      <dsp:nvSpPr>
        <dsp:cNvPr id="0" name=""/>
        <dsp:cNvSpPr/>
      </dsp:nvSpPr>
      <dsp:spPr>
        <a:xfrm>
          <a:off x="3094" y="144021"/>
          <a:ext cx="1860500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Nieakceptowalne</a:t>
          </a:r>
        </a:p>
      </dsp:txBody>
      <dsp:txXfrm>
        <a:off x="3094" y="144021"/>
        <a:ext cx="1860500" cy="460800"/>
      </dsp:txXfrm>
    </dsp:sp>
    <dsp:sp modelId="{7F37EDBA-9539-44E2-9C1D-F1D8F9EFE9E1}">
      <dsp:nvSpPr>
        <dsp:cNvPr id="0" name=""/>
        <dsp:cNvSpPr/>
      </dsp:nvSpPr>
      <dsp:spPr>
        <a:xfrm>
          <a:off x="3094" y="604821"/>
          <a:ext cx="1860500" cy="3777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Całkowity zakaz</a:t>
          </a:r>
        </a:p>
      </dsp:txBody>
      <dsp:txXfrm>
        <a:off x="3094" y="604821"/>
        <a:ext cx="1860500" cy="3777120"/>
      </dsp:txXfrm>
    </dsp:sp>
    <dsp:sp modelId="{E6BE5243-7E75-405A-A241-484E5B660856}">
      <dsp:nvSpPr>
        <dsp:cNvPr id="0" name=""/>
        <dsp:cNvSpPr/>
      </dsp:nvSpPr>
      <dsp:spPr>
        <a:xfrm>
          <a:off x="2124064" y="144021"/>
          <a:ext cx="1860500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Wysokie</a:t>
          </a:r>
        </a:p>
      </dsp:txBody>
      <dsp:txXfrm>
        <a:off x="2124064" y="144021"/>
        <a:ext cx="1860500" cy="460800"/>
      </dsp:txXfrm>
    </dsp:sp>
    <dsp:sp modelId="{F4D0D9AC-96C4-4273-AD24-BB90C6207386}">
      <dsp:nvSpPr>
        <dsp:cNvPr id="0" name=""/>
        <dsp:cNvSpPr/>
      </dsp:nvSpPr>
      <dsp:spPr>
        <a:xfrm>
          <a:off x="2124064" y="604821"/>
          <a:ext cx="1860500" cy="3777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Możliwe jeśli: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Posiada stworzony system zarządzania ryzykiem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Zapewniona jest odpowiednia jakość narzędzi treningowych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System jest zarejestrowany w bazie UE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System podlega ciągłemu monitorowaniu</a:t>
          </a:r>
        </a:p>
      </dsp:txBody>
      <dsp:txXfrm>
        <a:off x="2124064" y="604821"/>
        <a:ext cx="1860500" cy="3777120"/>
      </dsp:txXfrm>
    </dsp:sp>
    <dsp:sp modelId="{5F43A9F1-3489-4F5E-976B-A356FE95A60A}">
      <dsp:nvSpPr>
        <dsp:cNvPr id="0" name=""/>
        <dsp:cNvSpPr/>
      </dsp:nvSpPr>
      <dsp:spPr>
        <a:xfrm>
          <a:off x="4245035" y="144021"/>
          <a:ext cx="1860500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Ograniczone</a:t>
          </a:r>
        </a:p>
      </dsp:txBody>
      <dsp:txXfrm>
        <a:off x="4245035" y="144021"/>
        <a:ext cx="1860500" cy="460800"/>
      </dsp:txXfrm>
    </dsp:sp>
    <dsp:sp modelId="{9DA36EA1-728B-4AA0-A502-BCA7236DFDE1}">
      <dsp:nvSpPr>
        <dsp:cNvPr id="0" name=""/>
        <dsp:cNvSpPr/>
      </dsp:nvSpPr>
      <dsp:spPr>
        <a:xfrm>
          <a:off x="4245035" y="604821"/>
          <a:ext cx="1860500" cy="3777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Konieczność informowania użytkownika o fakcie, że jest on obsługiwany przez SI</a:t>
          </a:r>
        </a:p>
      </dsp:txBody>
      <dsp:txXfrm>
        <a:off x="4245035" y="604821"/>
        <a:ext cx="1860500" cy="3777120"/>
      </dsp:txXfrm>
    </dsp:sp>
    <dsp:sp modelId="{E9C38497-2599-41FD-B103-B1D6CE5618CB}">
      <dsp:nvSpPr>
        <dsp:cNvPr id="0" name=""/>
        <dsp:cNvSpPr/>
      </dsp:nvSpPr>
      <dsp:spPr>
        <a:xfrm>
          <a:off x="6366005" y="144021"/>
          <a:ext cx="1860500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Minimalne</a:t>
          </a:r>
        </a:p>
      </dsp:txBody>
      <dsp:txXfrm>
        <a:off x="6366005" y="144021"/>
        <a:ext cx="1860500" cy="460800"/>
      </dsp:txXfrm>
    </dsp:sp>
    <dsp:sp modelId="{62F85D01-EEED-4499-92A8-111A3B6B7634}">
      <dsp:nvSpPr>
        <dsp:cNvPr id="0" name=""/>
        <dsp:cNvSpPr/>
      </dsp:nvSpPr>
      <dsp:spPr>
        <a:xfrm>
          <a:off x="6366005" y="604821"/>
          <a:ext cx="1860500" cy="3777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Brak ograniczeń</a:t>
          </a:r>
        </a:p>
      </dsp:txBody>
      <dsp:txXfrm>
        <a:off x="6366005" y="604821"/>
        <a:ext cx="1860500" cy="377712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AC301D-0266-4E1D-9016-CB5256B6EF7F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1. Konieczne zezwolenie przez organ sądowy</a:t>
          </a:r>
        </a:p>
      </dsp:txBody>
      <dsp:txXfrm>
        <a:off x="0" y="591343"/>
        <a:ext cx="2571749" cy="1543050"/>
      </dsp:txXfrm>
    </dsp:sp>
    <dsp:sp modelId="{1B65D9EF-F7EF-4418-9CFC-D9E308DDEC0D}">
      <dsp:nvSpPr>
        <dsp:cNvPr id="0" name=""/>
        <dsp:cNvSpPr/>
      </dsp:nvSpPr>
      <dsp:spPr>
        <a:xfrm>
          <a:off x="2828924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1a. W przypadkach „uzasadnionych” możliwe wykorzystanie bez zezwolenia sądu (o te ubiegamy się w trakcie lub po)</a:t>
          </a:r>
        </a:p>
      </dsp:txBody>
      <dsp:txXfrm>
        <a:off x="2828924" y="591343"/>
        <a:ext cx="2571749" cy="1543050"/>
      </dsp:txXfrm>
    </dsp:sp>
    <dsp:sp modelId="{45966775-06D8-4F15-8A1F-917BB0F4EC06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2. Sąd powinien uwzględnić okoliczności i proporcjonalność</a:t>
          </a:r>
        </a:p>
      </dsp:txBody>
      <dsp:txXfrm>
        <a:off x="5657849" y="591343"/>
        <a:ext cx="2571749" cy="1543050"/>
      </dsp:txXfrm>
    </dsp:sp>
    <dsp:sp modelId="{307DD732-8F1A-4993-BDCB-D5DAC755B88B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3. Państwo może podjąć decyzję o możliwości pełnego lub częściowego wykorzystania identyfikacji biometrycznej</a:t>
          </a:r>
        </a:p>
      </dsp:txBody>
      <dsp:txXfrm>
        <a:off x="1414462" y="2391569"/>
        <a:ext cx="2571749" cy="1543050"/>
      </dsp:txXfrm>
    </dsp:sp>
    <dsp:sp modelId="{D050B403-51E4-4E61-B2BB-582A2FB5A949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4. W takim wypadku musi ustanowić odpowiednie przepisy, w tym także dotyczące stosownych zezwoleń sądowych</a:t>
          </a:r>
        </a:p>
      </dsp:txBody>
      <dsp:txXfrm>
        <a:off x="4243387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6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#7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9A806-C60E-45CB-AD82-EC47AE1C5C01}" type="datetimeFigureOut">
              <a:rPr lang="pl-PL" smtClean="0"/>
              <a:pPr/>
              <a:t>17.10.2022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EF93A-6CEC-4CCB-B3CC-EA62FCDC6BC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20534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3EF93A-6CEC-4CCB-B3CC-EA62FCDC6BC5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88125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EF93A-6CEC-4CCB-B3CC-EA62FCDC6BC5}" type="slidenum">
              <a:rPr lang="pl-PL" smtClean="0"/>
              <a:pPr/>
              <a:t>46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F6AE-F9BE-4E9D-9444-9532304E1759}" type="datetime1">
              <a:rPr lang="pl-PL" smtClean="0"/>
              <a:pPr/>
              <a:t>17.10.2022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4D34-17D5-4BE8-83C2-15552A3F79A3}" type="datetime1">
              <a:rPr lang="pl-PL" smtClean="0"/>
              <a:pPr/>
              <a:t>17.10.2022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8254-706F-40A6-A6F2-F9064AE21886}" type="datetime1">
              <a:rPr lang="pl-PL" smtClean="0"/>
              <a:pPr/>
              <a:t>17.10.2022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9F4B-2406-4B23-A143-73D5247F58B6}" type="datetime1">
              <a:rPr lang="pl-PL" smtClean="0"/>
              <a:pPr/>
              <a:t>17.10.2022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9CAC-BE2A-41F1-B9A6-934973B701BC}" type="datetime1">
              <a:rPr lang="pl-PL" smtClean="0"/>
              <a:pPr/>
              <a:t>17.10.2022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1274-799D-4E98-9130-354C8D7D350F}" type="datetime1">
              <a:rPr lang="pl-PL" smtClean="0"/>
              <a:pPr/>
              <a:t>17.10.2022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8B63-BEFE-4E86-B647-3DB3AF25FE7C}" type="datetime1">
              <a:rPr lang="pl-PL" smtClean="0"/>
              <a:pPr/>
              <a:t>17.10.2022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4C44-9454-4EE6-A67F-F05D8CF70DAF}" type="datetime1">
              <a:rPr lang="pl-PL" smtClean="0"/>
              <a:pPr/>
              <a:t>17.10.2022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3414-26CB-408D-B81D-E7629C1B7B4C}" type="datetime1">
              <a:rPr lang="pl-PL" smtClean="0"/>
              <a:pPr/>
              <a:t>17.10.2022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6096-E85B-4EC6-9C1C-530708BCF1E5}" type="datetime1">
              <a:rPr lang="pl-PL" smtClean="0"/>
              <a:pPr/>
              <a:t>17.10.2022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DD558-B7CD-48C2-A5EF-39F206DC6716}" type="datetime1">
              <a:rPr lang="pl-PL" smtClean="0"/>
              <a:pPr/>
              <a:t>17.10.2022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321B5-B95B-4E93-AF21-F28D5607EFC0}" type="datetime1">
              <a:rPr lang="pl-PL" smtClean="0"/>
              <a:pPr/>
              <a:t>17.10.2022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mailto:kamilstepniak@o2.p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3E6DFE1-DF4D-5A27-04AE-8BFBD62F7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/>
          <a:lstStyle/>
          <a:p>
            <a:r>
              <a:rPr lang="pl-PL" sz="6600" b="1" dirty="0"/>
              <a:t>Sztuczna Inteligencja </a:t>
            </a:r>
            <a:r>
              <a:rPr lang="pl-PL" dirty="0"/>
              <a:t>kompendium adwokata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BBCBE2F0-6BE5-AC7E-2A42-CABCF45F5D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3933056"/>
            <a:ext cx="7772400" cy="1752600"/>
          </a:xfrm>
        </p:spPr>
        <p:txBody>
          <a:bodyPr/>
          <a:lstStyle/>
          <a:p>
            <a:r>
              <a:rPr lang="pl-PL" dirty="0"/>
              <a:t>dr Kamil </a:t>
            </a:r>
            <a:r>
              <a:rPr lang="pl-PL" dirty="0" smtClean="0"/>
              <a:t>Stępniak</a:t>
            </a:r>
            <a:endParaRPr lang="pl-PL" dirty="0"/>
          </a:p>
          <a:p>
            <a:r>
              <a:rPr lang="pl-PL" dirty="0"/>
              <a:t>Okręgowa Rada Adwokacka w Warszawie</a:t>
            </a:r>
          </a:p>
          <a:p>
            <a:r>
              <a:rPr lang="pl-PL" dirty="0"/>
              <a:t>18 października 2022 r.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249769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Techniki uznawane za SI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mechanizmy </a:t>
            </a:r>
            <a:r>
              <a:rPr lang="pl-PL" b="1" dirty="0"/>
              <a:t>uczenia maszynowego</a:t>
            </a:r>
            <a:r>
              <a:rPr lang="pl-PL" dirty="0"/>
              <a:t>, w tym uczenie nadzorowane, uczenie się maszyn bez nadzoru i uczenie przez wzmacnianie, z wykorzystaniem szerokiej gamy metod, w tym uczenia głębokiego;</a:t>
            </a:r>
          </a:p>
          <a:p>
            <a:r>
              <a:rPr lang="pl-PL" b="1" dirty="0"/>
              <a:t>metody oparte na logice i wiedzy, </a:t>
            </a:r>
            <a:r>
              <a:rPr lang="pl-PL" dirty="0"/>
              <a:t>w tym reprezentacja wiedzy, indukcyjne programowanie (logiczne), bazy wiedzy, silniki inferencyjne i dedukcyjne, rozumowanie (symboliczne) i systemy ekspertowe;</a:t>
            </a:r>
          </a:p>
          <a:p>
            <a:r>
              <a:rPr lang="pl-PL" b="1" dirty="0"/>
              <a:t>podejścia statystyczne</a:t>
            </a:r>
            <a:r>
              <a:rPr lang="pl-PL" dirty="0"/>
              <a:t>, estymacja </a:t>
            </a:r>
            <a:r>
              <a:rPr lang="pl-PL" dirty="0" err="1"/>
              <a:t>bayesowska</a:t>
            </a:r>
            <a:r>
              <a:rPr lang="pl-PL" dirty="0"/>
              <a:t>, metody wyszukiwania i optymalizacji.</a:t>
            </a:r>
          </a:p>
        </p:txBody>
      </p:sp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</p:spTree>
    <p:extLst>
      <p:ext uri="{BB962C8B-B14F-4D97-AF65-F5344CB8AC3E}">
        <p14:creationId xmlns:p14="http://schemas.microsoft.com/office/powerpoint/2010/main" xmlns="" val="258676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Uczenie maszynowe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xmlns="" id="{5D6767C5-CD45-368E-3E24-E1D4218662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87066394"/>
              </p:ext>
            </p:extLst>
          </p:nvPr>
        </p:nvGraphicFramePr>
        <p:xfrm>
          <a:off x="457200" y="1417638"/>
          <a:ext cx="8229600" cy="4552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920261648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461161920"/>
                    </a:ext>
                  </a:extLst>
                </a:gridCol>
              </a:tblGrid>
              <a:tr h="290563">
                <a:tc>
                  <a:txBody>
                    <a:bodyPr/>
                    <a:lstStyle/>
                    <a:p>
                      <a:r>
                        <a:rPr lang="pl-PL" sz="1200" dirty="0"/>
                        <a:t>Rodzaj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Funkcjonalność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6526058"/>
                  </a:ext>
                </a:extLst>
              </a:tr>
              <a:tr h="931397">
                <a:tc>
                  <a:txBody>
                    <a:bodyPr/>
                    <a:lstStyle/>
                    <a:p>
                      <a:r>
                        <a:rPr lang="pl-PL" sz="1200" dirty="0"/>
                        <a:t>Uczenie nadzorowane (</a:t>
                      </a:r>
                      <a:r>
                        <a:rPr lang="pl-PL" sz="1200" dirty="0" err="1"/>
                        <a:t>Supervised</a:t>
                      </a:r>
                      <a:r>
                        <a:rPr lang="pl-PL" sz="1200" dirty="0"/>
                        <a:t> Learning)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Poprzez poszukiwanie przykładów i wzorców na podstawie oznaczonych danych, np. rozpoznawanie zmian w zdjęciach RTG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3258940"/>
                  </a:ext>
                </a:extLst>
              </a:tr>
              <a:tr h="1361272">
                <a:tc>
                  <a:txBody>
                    <a:bodyPr/>
                    <a:lstStyle/>
                    <a:p>
                      <a:r>
                        <a:rPr lang="pl-PL" sz="1200" dirty="0"/>
                        <a:t>Uczenie częściowo nadzorowane (</a:t>
                      </a:r>
                      <a:r>
                        <a:rPr lang="pl-PL" sz="1200" dirty="0" err="1"/>
                        <a:t>Semi</a:t>
                      </a:r>
                      <a:r>
                        <a:rPr lang="pl-PL" sz="1200" dirty="0"/>
                        <a:t> - </a:t>
                      </a:r>
                      <a:r>
                        <a:rPr lang="pl-PL" sz="1200" dirty="0" err="1"/>
                        <a:t>Supervised</a:t>
                      </a:r>
                      <a:r>
                        <a:rPr lang="pl-PL" sz="1200" dirty="0"/>
                        <a:t> Learning)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W oparciu o dane oznaczone i nieoznaczone, gdzie system proponuje usystematyzowanie i wykorzystanie wszystkich typów danych ze względu na wykryte prawidłowości, np. klasyfikacja stron internetowych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28097709"/>
                  </a:ext>
                </a:extLst>
              </a:tr>
              <a:tr h="1146334">
                <a:tc>
                  <a:txBody>
                    <a:bodyPr/>
                    <a:lstStyle/>
                    <a:p>
                      <a:r>
                        <a:rPr lang="pl-PL" sz="1200" dirty="0"/>
                        <a:t>Uczenie nienadzorowane (</a:t>
                      </a:r>
                      <a:r>
                        <a:rPr lang="pl-PL" sz="1200" dirty="0" err="1"/>
                        <a:t>Unsupervised</a:t>
                      </a:r>
                      <a:r>
                        <a:rPr lang="pl-PL" sz="1200" dirty="0"/>
                        <a:t> Learning)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Oprogramowanie samodzielnie oznacza wszystkie dane i na ich przykładach określa wzorce. Większa liczba danych zwiększa precyzję, np. pogłębiona analiza gustów zakupowych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7353443"/>
                  </a:ext>
                </a:extLst>
              </a:tr>
              <a:tr h="730068">
                <a:tc>
                  <a:txBody>
                    <a:bodyPr/>
                    <a:lstStyle/>
                    <a:p>
                      <a:r>
                        <a:rPr lang="pl-PL" sz="1200" dirty="0"/>
                        <a:t>Uczenie wzmocnione (</a:t>
                      </a:r>
                      <a:r>
                        <a:rPr lang="pl-PL" sz="1200" dirty="0" err="1"/>
                        <a:t>Reinforcement</a:t>
                      </a:r>
                      <a:r>
                        <a:rPr lang="pl-PL" sz="1200" dirty="0"/>
                        <a:t> Learning)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Oprogramowanie działa wyłącznie na podstawie informacji o zasadach i regułach, samodzielnie zbierając dane, analizując je i proponując rozwiązania, np. robotyka czy samochody autonomiczne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5468486"/>
                  </a:ext>
                </a:extLst>
              </a:tr>
            </a:tbl>
          </a:graphicData>
        </a:graphic>
      </p:graphicFrame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</p:spTree>
    <p:extLst>
      <p:ext uri="{BB962C8B-B14F-4D97-AF65-F5344CB8AC3E}">
        <p14:creationId xmlns:p14="http://schemas.microsoft.com/office/powerpoint/2010/main" xmlns="" val="381643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oparte na wiedzy i logice</a:t>
            </a:r>
          </a:p>
        </p:txBody>
      </p:sp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xmlns="" id="{B497C9DB-2401-7917-2B01-FA4C2B9346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24292655"/>
              </p:ext>
            </p:extLst>
          </p:nvPr>
        </p:nvGraphicFramePr>
        <p:xfrm>
          <a:off x="457200" y="1600200"/>
          <a:ext cx="8229600" cy="4349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18419317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887494800"/>
                    </a:ext>
                  </a:extLst>
                </a:gridCol>
              </a:tblGrid>
              <a:tr h="523036">
                <a:tc>
                  <a:txBody>
                    <a:bodyPr/>
                    <a:lstStyle/>
                    <a:p>
                      <a:r>
                        <a:rPr lang="pl-PL" sz="1100" dirty="0"/>
                        <a:t>Metoda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/>
                        <a:t>Opis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4323551"/>
                  </a:ext>
                </a:extLst>
              </a:tr>
              <a:tr h="838291">
                <a:tc>
                  <a:txBody>
                    <a:bodyPr/>
                    <a:lstStyle/>
                    <a:p>
                      <a:r>
                        <a:rPr lang="pl-PL" sz="1100" dirty="0"/>
                        <a:t>Rachunek zdań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/>
                        <a:t>Dowolne zdania rozdzielamy za pomocą spójników logicznych (logika dwuwartościowa). Przykładowe spójniki logiczne: implikacja, równoważność, negacja czy koniunkcja.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5747144"/>
                  </a:ext>
                </a:extLst>
              </a:tr>
              <a:tr h="838291">
                <a:tc>
                  <a:txBody>
                    <a:bodyPr/>
                    <a:lstStyle/>
                    <a:p>
                      <a:r>
                        <a:rPr lang="pl-PL" sz="1100" dirty="0"/>
                        <a:t>Stwierdzenia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/>
                        <a:t>Schematy opisuje się za pomocą trzech parametrów: „obiekt”, „atrybut”, „wartość”. Każdy z nich posiada także swoje słowniki (cechy współtowarzyszące oraz polecenia powiązane).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6649600"/>
                  </a:ext>
                </a:extLst>
              </a:tr>
              <a:tr h="601850">
                <a:tc>
                  <a:txBody>
                    <a:bodyPr/>
                    <a:lstStyle/>
                    <a:p>
                      <a:r>
                        <a:rPr lang="pl-PL" sz="1100" dirty="0"/>
                        <a:t>Reprezentacja </a:t>
                      </a:r>
                      <a:r>
                        <a:rPr lang="pl-PL" sz="1100" dirty="0" err="1"/>
                        <a:t>regułowa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/>
                        <a:t>Kojarzona z poleceniem „IF (założenie) -&gt; THEN (konkluzja)”. Można znaleźć również inne polecenia (NOT, AND, OR, ELSE).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2559353"/>
                  </a:ext>
                </a:extLst>
              </a:tr>
              <a:tr h="1547613">
                <a:tc>
                  <a:txBody>
                    <a:bodyPr/>
                    <a:lstStyle/>
                    <a:p>
                      <a:r>
                        <a:rPr lang="pl-PL" sz="1100" dirty="0"/>
                        <a:t>Rachunek predykatów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/>
                        <a:t>Oparty na rachunku zdań poszerzonych o kwantyfikatory „dla każdego” i „istnieje”. Np. „dla każdej liczby rzeczywistej istnieje liczba większa”. Rachunek zdań byłby rozstrzygalny, np. „dwa jest równe dwa”, w przypadku predykatów jest widoczna </a:t>
                      </a:r>
                      <a:r>
                        <a:rPr lang="pl-PL" sz="1100" dirty="0" err="1"/>
                        <a:t>półrozstrzygalność</a:t>
                      </a:r>
                      <a:r>
                        <a:rPr lang="pl-PL" sz="1100" dirty="0"/>
                        <a:t> „można podać liczbę większą (nieokreśloną) dla każdej liczby rzeczywistej.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9992392"/>
                  </a:ext>
                </a:extLst>
              </a:tr>
            </a:tbl>
          </a:graphicData>
        </a:graphic>
      </p:graphicFrame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</p:spTree>
    <p:extLst>
      <p:ext uri="{BB962C8B-B14F-4D97-AF65-F5344CB8AC3E}">
        <p14:creationId xmlns:p14="http://schemas.microsoft.com/office/powerpoint/2010/main" xmlns="" val="1898200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oparte na wiedzy i logice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xmlns="" id="{23974AFE-1D63-FA99-5754-5741A08157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26664592"/>
              </p:ext>
            </p:extLst>
          </p:nvPr>
        </p:nvGraphicFramePr>
        <p:xfrm>
          <a:off x="457200" y="1600200"/>
          <a:ext cx="8229600" cy="416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329553879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13612075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100" dirty="0"/>
                        <a:t>Metoda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/>
                        <a:t>Opis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9720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100" dirty="0"/>
                        <a:t>Sieci semantyczne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/>
                        <a:t>Ontologiczna metoda reprezentacji wiedzy poprzez urzeczywistnienie modelu asocjacyjny. Opisywanie rzeczy poprzez tworzenie powiązań synonimów i </a:t>
                      </a:r>
                      <a:r>
                        <a:rPr lang="pl-PL" sz="1100" dirty="0" err="1"/>
                        <a:t>hiponimów</a:t>
                      </a:r>
                      <a:r>
                        <a:rPr lang="pl-PL" sz="1100" dirty="0"/>
                        <a:t>.</a:t>
                      </a:r>
                    </a:p>
                    <a:p>
                      <a:endParaRPr lang="pl-PL" sz="1100" dirty="0"/>
                    </a:p>
                    <a:p>
                      <a:endParaRPr lang="pl-PL" sz="1100" dirty="0"/>
                    </a:p>
                    <a:p>
                      <a:endParaRPr lang="pl-PL" sz="1100" dirty="0"/>
                    </a:p>
                    <a:p>
                      <a:endParaRPr lang="pl-PL" sz="1100" dirty="0"/>
                    </a:p>
                    <a:p>
                      <a:endParaRPr lang="pl-PL" sz="1100" dirty="0"/>
                    </a:p>
                    <a:p>
                      <a:endParaRPr lang="pl-PL" sz="1100" dirty="0"/>
                    </a:p>
                    <a:p>
                      <a:endParaRPr lang="pl-PL" sz="1100" dirty="0"/>
                    </a:p>
                    <a:p>
                      <a:endParaRPr lang="pl-PL" sz="1100" dirty="0"/>
                    </a:p>
                    <a:p>
                      <a:endParaRPr lang="pl-PL" sz="1100" dirty="0"/>
                    </a:p>
                    <a:p>
                      <a:endParaRPr lang="pl-PL" sz="1100" dirty="0"/>
                    </a:p>
                    <a:p>
                      <a:endParaRPr lang="pl-PL" sz="1100" dirty="0"/>
                    </a:p>
                    <a:p>
                      <a:endParaRPr lang="pl-PL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6618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100" dirty="0"/>
                        <a:t>Reprezentacja za pomocą 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/>
                        <a:t>Rama opisuje obiekt lub klasę obiektów</a:t>
                      </a:r>
                    </a:p>
                    <a:p>
                      <a:r>
                        <a:rPr lang="pl-PL" sz="1100" dirty="0"/>
                        <a:t>Składa się z klatek opisujących konkretną cechę</a:t>
                      </a:r>
                    </a:p>
                    <a:p>
                      <a:r>
                        <a:rPr lang="pl-PL" sz="1100" dirty="0"/>
                        <a:t>Klatka składa się z </a:t>
                      </a:r>
                      <a:r>
                        <a:rPr lang="pl-PL" sz="1100" dirty="0" err="1"/>
                        <a:t>fasetów</a:t>
                      </a:r>
                      <a:r>
                        <a:rPr lang="pl-PL" sz="1100" dirty="0"/>
                        <a:t> określających wartość, ograniczenia, komentarz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3017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100" dirty="0"/>
                        <a:t>Wnioskowanie rozmyte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/>
                        <a:t>Zastosowane przy systemach ekspertowych, przy zastosowaniu zbiorów </a:t>
                      </a:r>
                      <a:r>
                        <a:rPr lang="pl-PL" sz="1100" dirty="0" err="1"/>
                        <a:t>rozmytychy</a:t>
                      </a:r>
                      <a:endParaRPr lang="pl-PL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8584307"/>
                  </a:ext>
                </a:extLst>
              </a:tr>
            </a:tbl>
          </a:graphicData>
        </a:graphic>
      </p:graphicFrame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xmlns="" id="{54FA7EAF-D8B1-9B9F-988D-F167DC93E7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242188145"/>
              </p:ext>
            </p:extLst>
          </p:nvPr>
        </p:nvGraphicFramePr>
        <p:xfrm>
          <a:off x="4427984" y="2611301"/>
          <a:ext cx="4104456" cy="1969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A344B52E-A4B7-5976-8C71-92FFF5902903}"/>
              </a:ext>
            </a:extLst>
          </p:cNvPr>
          <p:cNvSpPr txBox="1"/>
          <p:nvPr/>
        </p:nvSpPr>
        <p:spPr>
          <a:xfrm>
            <a:off x="5683150" y="2935883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Porusza się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xmlns="" id="{6825E518-D26B-FB5D-329D-669FECF2BEF7}"/>
              </a:ext>
            </a:extLst>
          </p:cNvPr>
          <p:cNvSpPr txBox="1"/>
          <p:nvPr/>
        </p:nvSpPr>
        <p:spPr>
          <a:xfrm>
            <a:off x="7308304" y="3166715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jest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xmlns="" id="{570E6FB1-C951-E299-8059-3E144620DCA3}"/>
              </a:ext>
            </a:extLst>
          </p:cNvPr>
          <p:cNvSpPr txBox="1"/>
          <p:nvPr/>
        </p:nvSpPr>
        <p:spPr>
          <a:xfrm>
            <a:off x="7452320" y="3758505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ma</a:t>
            </a:r>
          </a:p>
        </p:txBody>
      </p:sp>
    </p:spTree>
    <p:extLst>
      <p:ext uri="{BB962C8B-B14F-4D97-AF65-F5344CB8AC3E}">
        <p14:creationId xmlns:p14="http://schemas.microsoft.com/office/powerpoint/2010/main" xmlns="" val="2023069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Podejścia statystyczne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Estymacja </a:t>
            </a:r>
            <a:r>
              <a:rPr lang="pl-PL" dirty="0" err="1"/>
              <a:t>bayesowska</a:t>
            </a:r>
            <a:r>
              <a:rPr lang="pl-PL" dirty="0"/>
              <a:t> – czyli aktualizacja przekonań w oparciu o pojawiające się dowody. Przyjmowanie prawdopodobieństwa a priori (np. na podstawie określonych danych z literatury) a następnie ich modyfikacja a posteriori.</a:t>
            </a:r>
          </a:p>
        </p:txBody>
      </p:sp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</p:spTree>
    <p:extLst>
      <p:ext uri="{BB962C8B-B14F-4D97-AF65-F5344CB8AC3E}">
        <p14:creationId xmlns:p14="http://schemas.microsoft.com/office/powerpoint/2010/main" xmlns="" val="3288546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400" b="1" dirty="0"/>
              <a:t>Definicja SI  wynikająca z nowego projektu </a:t>
            </a:r>
            <a:r>
              <a:rPr lang="en-US" sz="1400" dirty="0"/>
              <a:t>Proposal for a Regulation of the European Parliament and of the Council laying down </a:t>
            </a:r>
            <a:r>
              <a:rPr lang="en-US" sz="1400" dirty="0" err="1"/>
              <a:t>harmonised</a:t>
            </a:r>
            <a:r>
              <a:rPr lang="en-US" sz="1400" dirty="0"/>
              <a:t> rules on artificial intelligence (Artificial Intelligence Act) and amending certain Union legislative acts</a:t>
            </a:r>
            <a:endParaRPr lang="pl-PL" sz="1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Sztuczna Inteligencja jest system zaprojektowanym tak, aby działał </a:t>
            </a:r>
            <a:r>
              <a:rPr lang="pl-PL" b="1" dirty="0"/>
              <a:t>z pewnym poziomem autonomii </a:t>
            </a:r>
            <a:r>
              <a:rPr lang="pl-PL" dirty="0"/>
              <a:t>i który na podstawie danych i informacji wejściowych pochodzących od człowieka lub maszyny wnioskuje, w jaki sposób osiągnąć dany zestaw celów oraz który stosuje podejście oparte </a:t>
            </a:r>
            <a:r>
              <a:rPr lang="pl-PL" b="1" dirty="0"/>
              <a:t>na uczeniu się maszynowym </a:t>
            </a:r>
            <a:r>
              <a:rPr lang="pl-PL" dirty="0"/>
              <a:t>lub </a:t>
            </a:r>
            <a:r>
              <a:rPr lang="pl-PL" b="1" dirty="0"/>
              <a:t>logice i wiedzy</a:t>
            </a:r>
            <a:r>
              <a:rPr lang="pl-PL" dirty="0"/>
              <a:t>, oraz wytwarza wygenerowane przez system dane wyjściowe, takie jak treści (generatywne systemy AI), przewidywania, zalecenia lub decyzje, </a:t>
            </a:r>
            <a:r>
              <a:rPr lang="pl-PL" b="1" dirty="0">
                <a:solidFill>
                  <a:schemeClr val="accent2"/>
                </a:solidFill>
              </a:rPr>
              <a:t>wpływając na otoczenie</a:t>
            </a:r>
            <a:r>
              <a:rPr lang="pl-PL" dirty="0"/>
              <a:t>, z którym system AI wchodzi w interakcje.</a:t>
            </a:r>
          </a:p>
        </p:txBody>
      </p:sp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BA0DCEA6-7C20-6AE0-54C8-F608D3E99586}"/>
              </a:ext>
            </a:extLst>
          </p:cNvPr>
          <p:cNvSpPr txBox="1"/>
          <p:nvPr/>
        </p:nvSpPr>
        <p:spPr>
          <a:xfrm>
            <a:off x="755576" y="5805264"/>
            <a:ext cx="80648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Tłumaczenie za: M. Nowakowski, https://pl.linkedin.com/pulse/systemy-sztucznej-inteligencji-pod-kolejn%C4%85-obr%C3%B3bk%C4%85-ue-michal?trk=pulse-article_more-articles_related-content-card</a:t>
            </a:r>
          </a:p>
        </p:txBody>
      </p:sp>
    </p:spTree>
    <p:extLst>
      <p:ext uri="{BB962C8B-B14F-4D97-AF65-F5344CB8AC3E}">
        <p14:creationId xmlns:p14="http://schemas.microsoft.com/office/powerpoint/2010/main" xmlns="" val="3264395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Ważne zmiany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System =\\= oprogramowanie</a:t>
            </a:r>
          </a:p>
          <a:p>
            <a:r>
              <a:rPr lang="pl-PL" dirty="0" smtClean="0"/>
              <a:t>Wyłącznie: </a:t>
            </a:r>
            <a:r>
              <a:rPr lang="pl-PL" dirty="0"/>
              <a:t>uczenie maszynowe lub podejście oparte o logikę i wiedzę (nie wszystkie wymienione z załącznika 3)</a:t>
            </a:r>
          </a:p>
          <a:p>
            <a:r>
              <a:rPr lang="pl-PL" dirty="0"/>
              <a:t>Wpływanie na otoczenie – czy jest konieczne do uznania za SI?</a:t>
            </a:r>
          </a:p>
          <a:p>
            <a:endParaRPr lang="pl-PL" dirty="0"/>
          </a:p>
        </p:txBody>
      </p:sp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</p:spTree>
    <p:extLst>
      <p:ext uri="{BB962C8B-B14F-4D97-AF65-F5344CB8AC3E}">
        <p14:creationId xmlns:p14="http://schemas.microsoft.com/office/powerpoint/2010/main" xmlns="" val="1697808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xmlns="" id="{9407C870-5AB7-FC89-6C7D-3A1CBA80E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r>
              <a:rPr lang="pl-PL" b="1" dirty="0"/>
              <a:t>Elementy istotne dla celów regulacyjnych SI</a:t>
            </a:r>
          </a:p>
        </p:txBody>
      </p:sp>
    </p:spTree>
    <p:extLst>
      <p:ext uri="{BB962C8B-B14F-4D97-AF65-F5344CB8AC3E}">
        <p14:creationId xmlns:p14="http://schemas.microsoft.com/office/powerpoint/2010/main" xmlns="" val="4100866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1. Zdolność </a:t>
            </a:r>
            <a:r>
              <a:rPr lang="pl-PL" dirty="0"/>
              <a:t>uczenia się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912D2E1A-27FF-F975-5714-0538D45BB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583694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</p:spTree>
    <p:extLst>
      <p:ext uri="{BB962C8B-B14F-4D97-AF65-F5344CB8AC3E}">
        <p14:creationId xmlns:p14="http://schemas.microsoft.com/office/powerpoint/2010/main" xmlns="" val="457408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2. Stopień </a:t>
            </a:r>
            <a:r>
              <a:rPr lang="pl-PL" dirty="0"/>
              <a:t>autonomiczności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xmlns="" id="{BC6D8A09-CBDB-6942-0BEE-8CC305C433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19872682"/>
              </p:ext>
            </p:extLst>
          </p:nvPr>
        </p:nvGraphicFramePr>
        <p:xfrm>
          <a:off x="457200" y="1600200"/>
          <a:ext cx="822960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3305510612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314714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400" dirty="0"/>
                        <a:t>Poziom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opis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3229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/>
                        <a:t>Poziom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Przetwarzanie danych jak program komputerowy – wykonywanie wcześniej zaprogramowanych poleceń.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3953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/>
                        <a:t>Poziom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Przetwarzane danych i prezentowanie rezultatów na podstawie prostego uczenia maszynowego (np. dobieranie trasy przejazdu ze względu na warunki na drodze).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4520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/>
                        <a:t>Poziom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Na podstawie analizowanych danych oraz uczenia maszynowego rekomenduje konkretne działania do podjęcia (w przypadku kierowcy: zatrzymaj się, skręć, zwolnij, przyśpiesz).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7280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/>
                        <a:t>Poziom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Na podstawie zbieranych i analizowanych danych samodzielnie podejmuje konkretne działania i je wykonuje.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615499"/>
                  </a:ext>
                </a:extLst>
              </a:tr>
            </a:tbl>
          </a:graphicData>
        </a:graphic>
      </p:graphicFrame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9FD918A3-BE8E-3543-40D1-F2A1A6A7C884}"/>
              </a:ext>
            </a:extLst>
          </p:cNvPr>
          <p:cNvSpPr txBox="1"/>
          <p:nvPr/>
        </p:nvSpPr>
        <p:spPr>
          <a:xfrm>
            <a:off x="457200" y="5589240"/>
            <a:ext cx="822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Źródło: opracowanie własne na podstawie: L. </a:t>
            </a:r>
            <a:r>
              <a:rPr lang="pl-PL" sz="1100" dirty="0" err="1"/>
              <a:t>Lai</a:t>
            </a:r>
            <a:r>
              <a:rPr lang="pl-PL" sz="1100" dirty="0"/>
              <a:t>, M. Świerczyński, </a:t>
            </a:r>
            <a:r>
              <a:rPr lang="pl-PL" sz="1100" i="1" dirty="0"/>
              <a:t>Prawo sztucznej inteligencji,</a:t>
            </a:r>
            <a:r>
              <a:rPr lang="pl-PL" sz="1100" dirty="0"/>
              <a:t> Warszawa 2021, s. 12.</a:t>
            </a:r>
          </a:p>
        </p:txBody>
      </p:sp>
    </p:spTree>
    <p:extLst>
      <p:ext uri="{BB962C8B-B14F-4D97-AF65-F5344CB8AC3E}">
        <p14:creationId xmlns:p14="http://schemas.microsoft.com/office/powerpoint/2010/main" xmlns="" val="3705983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pl-PL" dirty="0" smtClean="0"/>
              <a:t>Wprowadzenie do Sztucznej Inteligencji dla prawników</a:t>
            </a:r>
            <a:endParaRPr lang="pl-PL" dirty="0"/>
          </a:p>
        </p:txBody>
      </p:sp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</p:spTree>
    <p:extLst>
      <p:ext uri="{BB962C8B-B14F-4D97-AF65-F5344CB8AC3E}">
        <p14:creationId xmlns:p14="http://schemas.microsoft.com/office/powerpoint/2010/main" xmlns="" val="305594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3. Interakcja </a:t>
            </a:r>
            <a:r>
              <a:rPr lang="pl-PL" dirty="0"/>
              <a:t>z otoczeniem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BD4E6785-A4E5-FB3F-E60E-6CF94C5F16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066787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</p:spTree>
    <p:extLst>
      <p:ext uri="{BB962C8B-B14F-4D97-AF65-F5344CB8AC3E}">
        <p14:creationId xmlns:p14="http://schemas.microsoft.com/office/powerpoint/2010/main" xmlns="" val="5227599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Wzory zastosowań SI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57085F2A-C63B-A1B6-478C-222E0E44E0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067597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</p:spTree>
    <p:extLst>
      <p:ext uri="{BB962C8B-B14F-4D97-AF65-F5344CB8AC3E}">
        <p14:creationId xmlns:p14="http://schemas.microsoft.com/office/powerpoint/2010/main" xmlns="" val="3173606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Ryzyka związane z SI – wyzwania dla prawa i prawników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9CC47B80-3423-D22B-9435-2843D5BA90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808537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</p:spTree>
    <p:extLst>
      <p:ext uri="{BB962C8B-B14F-4D97-AF65-F5344CB8AC3E}">
        <p14:creationId xmlns:p14="http://schemas.microsoft.com/office/powerpoint/2010/main" xmlns="" val="6044001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AI </a:t>
            </a:r>
            <a:r>
              <a:rPr lang="pl-PL" dirty="0" err="1"/>
              <a:t>Act</a:t>
            </a:r>
            <a:r>
              <a:rPr lang="pl-PL" dirty="0"/>
              <a:t> – określenie ryzyka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8A3ECDE1-9E1E-0B3E-0651-5D003AA583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608877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xmlns="" id="{837E8099-07CA-2DE4-C7E9-CB9263FA1F8D}"/>
              </a:ext>
            </a:extLst>
          </p:cNvPr>
          <p:cNvSpPr txBox="1"/>
          <p:nvPr/>
        </p:nvSpPr>
        <p:spPr>
          <a:xfrm>
            <a:off x="457200" y="5805264"/>
            <a:ext cx="57709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Źródło: opracowanie własne na podstawie: R. Łuczyn, </a:t>
            </a:r>
            <a:r>
              <a:rPr lang="pl-PL" sz="900" i="1" dirty="0"/>
              <a:t>Sztuczna inteligencja pod kontrolą</a:t>
            </a:r>
            <a:r>
              <a:rPr lang="pl-PL" sz="900" dirty="0"/>
              <a:t>, Warszawa 2022, s. 8</a:t>
            </a:r>
          </a:p>
        </p:txBody>
      </p:sp>
    </p:spTree>
    <p:extLst>
      <p:ext uri="{BB962C8B-B14F-4D97-AF65-F5344CB8AC3E}">
        <p14:creationId xmlns:p14="http://schemas.microsoft.com/office/powerpoint/2010/main" xmlns="" val="332705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Określenie ryzyka – ograniczenia i zakazy</a:t>
            </a:r>
          </a:p>
        </p:txBody>
      </p:sp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A73B3F39-A0C9-CDC8-6526-EC063382B2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635553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7C27CC8D-2EC3-8ACE-8452-C8AF49828BB8}"/>
              </a:ext>
            </a:extLst>
          </p:cNvPr>
          <p:cNvSpPr txBox="1"/>
          <p:nvPr/>
        </p:nvSpPr>
        <p:spPr>
          <a:xfrm>
            <a:off x="455588" y="6062174"/>
            <a:ext cx="57709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Źródło: opracowanie własne na podstawie: R. Łuczyn, </a:t>
            </a:r>
            <a:r>
              <a:rPr lang="pl-PL" sz="900" i="1" dirty="0"/>
              <a:t>Sztuczna inteligencja pod kontrolą</a:t>
            </a:r>
            <a:r>
              <a:rPr lang="pl-PL" sz="900" dirty="0"/>
              <a:t>, Warszawa 2022, s. 8</a:t>
            </a:r>
          </a:p>
        </p:txBody>
      </p:sp>
    </p:spTree>
    <p:extLst>
      <p:ext uri="{BB962C8B-B14F-4D97-AF65-F5344CB8AC3E}">
        <p14:creationId xmlns:p14="http://schemas.microsoft.com/office/powerpoint/2010/main" xmlns="" val="32392362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Zakaz tworzenia SI, w zakresie: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0251" y="1417638"/>
            <a:ext cx="8229600" cy="4525963"/>
          </a:xfrm>
        </p:spPr>
        <p:txBody>
          <a:bodyPr>
            <a:noAutofit/>
          </a:bodyPr>
          <a:lstStyle/>
          <a:p>
            <a:r>
              <a:rPr lang="pl-PL" sz="1200" dirty="0"/>
              <a:t>a) </a:t>
            </a:r>
            <a:r>
              <a:rPr lang="pl-PL" sz="1200" b="1" dirty="0"/>
              <a:t>systemu, który stosuje techniki podprogowe będące poza świadomością danej osoby </a:t>
            </a:r>
            <a:r>
              <a:rPr lang="pl-PL" sz="1200" dirty="0"/>
              <a:t>w celu istotnego zniekształcenia zachowania tej osoby w sposób, który powoduje lub może powodować u niej lub u innej osoby szkodę fizyczną lub psychiczną;</a:t>
            </a:r>
          </a:p>
          <a:p>
            <a:r>
              <a:rPr lang="pl-PL" sz="1200" dirty="0"/>
              <a:t>b)sytemu, który </a:t>
            </a:r>
            <a:r>
              <a:rPr lang="pl-PL" sz="1200" b="1" dirty="0"/>
              <a:t>wykorzystuje dowolne słabości określonej grupy osób </a:t>
            </a:r>
            <a:r>
              <a:rPr lang="pl-PL" sz="1200" dirty="0"/>
              <a:t>ze względu na ich wiek, niepełnosprawność ruchową lub zaburzenie psychiczne w celu istotnego zniekształcenia zachowania osoby należącej do tej grupy w sposób, który powoduje lub może powodować u tej osoby lub u innej osoby szkodę fizyczną lub psychiczną;</a:t>
            </a:r>
          </a:p>
          <a:p>
            <a:r>
              <a:rPr lang="pl-PL" sz="1200" dirty="0"/>
              <a:t>c) systemów sztucznej inteligencji przez </a:t>
            </a:r>
            <a:r>
              <a:rPr lang="pl-PL" sz="1200" u="sng" dirty="0"/>
              <a:t>organy publiczne lub w ich imieniu </a:t>
            </a:r>
            <a:r>
              <a:rPr lang="pl-PL" sz="1200" dirty="0"/>
              <a:t>na lub znanych bądź </a:t>
            </a:r>
            <a:r>
              <a:rPr lang="pl-PL" sz="1200" b="1" dirty="0"/>
              <a:t>potrzeby oceny lub klasyfikacji wiarygodności osób fizycznych prowadzonej przez określony czas na podstawie ich zachowania społecznego </a:t>
            </a:r>
            <a:r>
              <a:rPr lang="pl-PL" sz="1200" dirty="0"/>
              <a:t>przewidywanych cech osobistych lub cech osobowości, kiedy to punktowa ocena społeczna prowadzi do jednego lub obu z następujących skutków:</a:t>
            </a:r>
          </a:p>
          <a:p>
            <a:r>
              <a:rPr lang="pl-PL" sz="1200" dirty="0"/>
              <a:t>i)</a:t>
            </a:r>
            <a:r>
              <a:rPr lang="pl-PL" sz="1200" b="1" dirty="0"/>
              <a:t>krzywdzącego lub niekorzystnego traktowania niektórych osób fizycznych </a:t>
            </a:r>
            <a:r>
              <a:rPr lang="pl-PL" sz="1200" dirty="0"/>
              <a:t>lub całych ich grup w kontekstach społecznych, które nie są związane z kontekstami, w których pierwotnie wygenerowano lub zgromadzono dane;</a:t>
            </a:r>
          </a:p>
          <a:p>
            <a:r>
              <a:rPr lang="pl-PL" sz="1200" dirty="0"/>
              <a:t>(ii)krzywdzącego lub niekorzystnego traktowania niektórych osób fizycznych lub całych ich grup, </a:t>
            </a:r>
            <a:r>
              <a:rPr lang="pl-PL" sz="1200" b="1" dirty="0"/>
              <a:t>które jest nieuzasadnione lub nieproporcjonalne </a:t>
            </a:r>
            <a:r>
              <a:rPr lang="pl-PL" sz="1200" dirty="0"/>
              <a:t>do ich zachowania społecznego lub jego wagi;</a:t>
            </a:r>
          </a:p>
          <a:p>
            <a:r>
              <a:rPr lang="pl-PL" sz="1200" dirty="0"/>
              <a:t>d</a:t>
            </a:r>
            <a:r>
              <a:rPr lang="pl-PL" sz="1200" b="1" dirty="0"/>
              <a:t>)wykorzystywania systemów zdalnej identyfikacji biometrycznej „w czasie rzeczywistym” </a:t>
            </a:r>
            <a:r>
              <a:rPr lang="pl-PL" sz="1200" dirty="0"/>
              <a:t>w przestrzeni publicznej do celów egzekwowania prawa, </a:t>
            </a:r>
            <a:r>
              <a:rPr lang="pl-PL" sz="1200" b="1" u="sng" dirty="0"/>
              <a:t>chyba że i w zakresie, w jakim takie wykorzystanie jest absolutnie niezbędne </a:t>
            </a:r>
            <a:r>
              <a:rPr lang="pl-PL" sz="1200" dirty="0"/>
              <a:t>do jednego z następujących celów:</a:t>
            </a:r>
          </a:p>
          <a:p>
            <a:r>
              <a:rPr lang="pl-PL" sz="1200" dirty="0"/>
              <a:t>(i)ukierunkowanego </a:t>
            </a:r>
            <a:r>
              <a:rPr lang="pl-PL" sz="1200" b="1" dirty="0"/>
              <a:t>poszukiwania konkretnych potencjalnych ofiar przestępstw</a:t>
            </a:r>
            <a:r>
              <a:rPr lang="pl-PL" sz="1200" dirty="0"/>
              <a:t>, w tym zaginionych dzieci;</a:t>
            </a:r>
          </a:p>
          <a:p>
            <a:r>
              <a:rPr lang="pl-PL" sz="1200" dirty="0"/>
              <a:t>(ii)zapobiegnięcia konkretnemu, poważnemu i bezpośredniemu </a:t>
            </a:r>
            <a:r>
              <a:rPr lang="pl-PL" sz="1200" b="1" dirty="0"/>
              <a:t>zagrożeniu życia lub bezpieczeństwa fizycznego osób fizycznych lub atakowi terrorystycznemu</a:t>
            </a:r>
            <a:r>
              <a:rPr lang="pl-PL" sz="1200" dirty="0"/>
              <a:t>;</a:t>
            </a:r>
          </a:p>
          <a:p>
            <a:r>
              <a:rPr lang="pl-PL" sz="1200" dirty="0"/>
              <a:t>(iii)wykrywania, </a:t>
            </a:r>
            <a:r>
              <a:rPr lang="pl-PL" sz="1200" b="1" dirty="0"/>
              <a:t>lokalizowania, identyfikowania lub ścigania sprawcy przestępstwa </a:t>
            </a:r>
            <a:r>
              <a:rPr lang="pl-PL" sz="1200" dirty="0"/>
              <a:t>lub podejrzanego o popełnienie przestępstwa, o którym mowa w art. 2 ust. 2 decyzji ramowej Rady 2002/584/</a:t>
            </a:r>
            <a:r>
              <a:rPr lang="pl-PL" sz="1200" dirty="0" err="1"/>
              <a:t>WSiSW</a:t>
            </a:r>
            <a:r>
              <a:rPr lang="pl-PL" sz="1200" dirty="0"/>
              <a:t> 62 i które w danym państwie członkowskim podlega karze pozbawienia wolności lub środkowi zabezpieczającemu polegającemu na pozbawieniu wolności przez okres, którego górna granica wynosi co najmniej trzy lata, zgodnie z prawem danego państwa członkowskiego.</a:t>
            </a:r>
          </a:p>
        </p:txBody>
      </p:sp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</p:spTree>
    <p:extLst>
      <p:ext uri="{BB962C8B-B14F-4D97-AF65-F5344CB8AC3E}">
        <p14:creationId xmlns:p14="http://schemas.microsoft.com/office/powerpoint/2010/main" xmlns="" val="3506214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Wyjątki w zakresie tworzenia SI w związku z identyfikacją biometryczną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800" dirty="0"/>
              <a:t>- udział w organizacjach przestępczych,</a:t>
            </a:r>
          </a:p>
          <a:p>
            <a:r>
              <a:rPr lang="pl-PL" sz="800" dirty="0"/>
              <a:t>— terroryzm,</a:t>
            </a:r>
          </a:p>
          <a:p>
            <a:r>
              <a:rPr lang="pl-PL" sz="800" dirty="0"/>
              <a:t>— handel ludźmi,</a:t>
            </a:r>
          </a:p>
          <a:p>
            <a:r>
              <a:rPr lang="pl-PL" sz="800" dirty="0"/>
              <a:t>— seksualne wykorzystywanie dzieci i pornografia dziecięca,</a:t>
            </a:r>
          </a:p>
          <a:p>
            <a:r>
              <a:rPr lang="pl-PL" sz="800" dirty="0"/>
              <a:t>— nielegalny handel środkami odurzającymi i substancjami psychotropowymi,</a:t>
            </a:r>
          </a:p>
          <a:p>
            <a:r>
              <a:rPr lang="pl-PL" sz="800" dirty="0"/>
              <a:t>nielegalny handel bronią, amunicją i materiałami wybuchowymi,</a:t>
            </a:r>
          </a:p>
          <a:p>
            <a:r>
              <a:rPr lang="pl-PL" sz="800" dirty="0"/>
              <a:t>— korupcja,</a:t>
            </a:r>
          </a:p>
          <a:p>
            <a:r>
              <a:rPr lang="pl-PL" sz="800" dirty="0"/>
              <a:t>— nadużycia finansowe, w tym mające negatywny wpływ na interesy finansowe Wspólnot Europejskich </a:t>
            </a:r>
          </a:p>
          <a:p>
            <a:r>
              <a:rPr lang="pl-PL" sz="800" dirty="0"/>
              <a:t>— pranie wpływów pieniężnych z przestępczości,</a:t>
            </a:r>
          </a:p>
          <a:p>
            <a:r>
              <a:rPr lang="pl-PL" sz="800" dirty="0"/>
              <a:t>— fałszowanie walut, w tym waluty euro,</a:t>
            </a:r>
          </a:p>
          <a:p>
            <a:r>
              <a:rPr lang="pl-PL" sz="800" dirty="0"/>
              <a:t>— przestępczość komputerowa,</a:t>
            </a:r>
          </a:p>
          <a:p>
            <a:r>
              <a:rPr lang="pl-PL" sz="800" dirty="0"/>
              <a:t>— przestępczość w dziedzinie ochrony środowiska, w tym nielegalny handel zagrożonymi gatunkami zwierząt i roślin oraz ich odmianami,</a:t>
            </a:r>
          </a:p>
          <a:p>
            <a:r>
              <a:rPr lang="pl-PL" sz="800" dirty="0"/>
              <a:t>— ułatwianie bezprawnego wjazdu i stałego przebywania,</a:t>
            </a:r>
          </a:p>
          <a:p>
            <a:r>
              <a:rPr lang="pl-PL" sz="800" dirty="0"/>
              <a:t>— zabójstwo, ciężkie uszkodzenie ciała,</a:t>
            </a:r>
          </a:p>
          <a:p>
            <a:r>
              <a:rPr lang="pl-PL" sz="800" dirty="0"/>
              <a:t>— nielegalny handel organami i tkankami ludzkimi,</a:t>
            </a:r>
          </a:p>
          <a:p>
            <a:r>
              <a:rPr lang="pl-PL" sz="800" dirty="0"/>
              <a:t>— porwanie, bezprawne przetrzymywanie i branie zakładników,</a:t>
            </a:r>
          </a:p>
          <a:p>
            <a:r>
              <a:rPr lang="pl-PL" sz="800" dirty="0"/>
              <a:t>— rasizm i ksenofobia,</a:t>
            </a:r>
          </a:p>
          <a:p>
            <a:r>
              <a:rPr lang="pl-PL" sz="800" dirty="0"/>
              <a:t>— kradzież zorganizowana lub rozbój z bronią w ręku,</a:t>
            </a:r>
          </a:p>
          <a:p>
            <a:r>
              <a:rPr lang="pl-PL" sz="800" dirty="0"/>
              <a:t>— nielegalny handel przedmiotami kultury, w tym antykami i dziełami sztuki,</a:t>
            </a:r>
          </a:p>
          <a:p>
            <a:r>
              <a:rPr lang="pl-PL" sz="800" dirty="0"/>
              <a:t>— oszustwo,</a:t>
            </a:r>
          </a:p>
          <a:p>
            <a:r>
              <a:rPr lang="pl-PL" sz="800" dirty="0"/>
              <a:t>— ściąganie haraczy i wymuszanie,</a:t>
            </a:r>
          </a:p>
          <a:p>
            <a:r>
              <a:rPr lang="pl-PL" sz="800" dirty="0"/>
              <a:t>— podrabianie towarów i piractwo,</a:t>
            </a:r>
          </a:p>
          <a:p>
            <a:r>
              <a:rPr lang="pl-PL" sz="800" dirty="0"/>
              <a:t>— fałszowanie dokumentów urzędowych i handel nimi,</a:t>
            </a:r>
          </a:p>
          <a:p>
            <a:r>
              <a:rPr lang="pl-PL" sz="800" dirty="0"/>
              <a:t>— fałszowanie środków płatniczych,</a:t>
            </a:r>
          </a:p>
          <a:p>
            <a:r>
              <a:rPr lang="pl-PL" sz="800" dirty="0"/>
              <a:t>— nielegalny handel substancjami hormonalnymi i innymi środkami pobudzającymi wzrost,</a:t>
            </a:r>
          </a:p>
          <a:p>
            <a:r>
              <a:rPr lang="pl-PL" sz="800" dirty="0"/>
              <a:t>— nielegalny handel materiałami jądrowymi lub radioaktywnymi,</a:t>
            </a:r>
          </a:p>
          <a:p>
            <a:r>
              <a:rPr lang="pl-PL" sz="800" dirty="0"/>
              <a:t>— handel kradzionymi pojazdami,</a:t>
            </a:r>
          </a:p>
          <a:p>
            <a:r>
              <a:rPr lang="pl-PL" sz="800" dirty="0"/>
              <a:t>— gwałt,</a:t>
            </a:r>
          </a:p>
          <a:p>
            <a:r>
              <a:rPr lang="pl-PL" sz="800" dirty="0"/>
              <a:t>— podpalenie,</a:t>
            </a:r>
          </a:p>
          <a:p>
            <a:r>
              <a:rPr lang="pl-PL" sz="800" dirty="0"/>
              <a:t>— przestępstwa podlegające jurysdykcji Międzynarodowego Trybunału Karnego,</a:t>
            </a:r>
          </a:p>
          <a:p>
            <a:r>
              <a:rPr lang="pl-PL" sz="800" dirty="0"/>
              <a:t>— bezprawne zajęcie samolotu/statku,</a:t>
            </a:r>
          </a:p>
          <a:p>
            <a:r>
              <a:rPr lang="pl-PL" sz="800" dirty="0"/>
              <a:t>— sabotaż</a:t>
            </a:r>
          </a:p>
        </p:txBody>
      </p:sp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</p:spTree>
    <p:extLst>
      <p:ext uri="{BB962C8B-B14F-4D97-AF65-F5344CB8AC3E}">
        <p14:creationId xmlns:p14="http://schemas.microsoft.com/office/powerpoint/2010/main" xmlns="" val="4007520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Zasady wykorzystania SI z identyfikacją biometryczną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805FC435-4F7B-0391-F679-7C9FD0BDBD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504170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</p:spTree>
    <p:extLst>
      <p:ext uri="{BB962C8B-B14F-4D97-AF65-F5344CB8AC3E}">
        <p14:creationId xmlns:p14="http://schemas.microsoft.com/office/powerpoint/2010/main" xmlns="" val="18190278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Klasyfikacja SI jako systemu wysokiego ryzyka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Niezależnie czy system wprowadza się do obrotu albo oddaje do użytku, SI uznaje się za system wysokiego ryzyka, jeżeli:</a:t>
            </a:r>
          </a:p>
          <a:p>
            <a:r>
              <a:rPr lang="pl-PL" dirty="0"/>
              <a:t>System jest </a:t>
            </a:r>
            <a:r>
              <a:rPr lang="pl-PL" b="1" dirty="0"/>
              <a:t>przeznaczony do wykorzystywania jako związany z bezpieczeństwem elementu produktu </a:t>
            </a:r>
            <a:r>
              <a:rPr lang="pl-PL" dirty="0"/>
              <a:t>i podlega harmonizacji na gruncie prawa UE.</a:t>
            </a:r>
          </a:p>
          <a:p>
            <a:r>
              <a:rPr lang="pl-PL" dirty="0"/>
              <a:t>Produkt, </a:t>
            </a:r>
            <a:r>
              <a:rPr lang="pl-PL" b="1" dirty="0"/>
              <a:t>którego związanym z bezpieczeństwem elementem jest system SI lub sam system SI jako produkt podlega ocenie zgodności przeprowadzonej przez osobę trzecią w celu wprowadzenia tego produktu do obrotu </a:t>
            </a:r>
            <a:r>
              <a:rPr lang="pl-PL" dirty="0"/>
              <a:t>lub oddania go do użytku i podlega harmonizacji.</a:t>
            </a:r>
          </a:p>
        </p:txBody>
      </p:sp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</p:spTree>
    <p:extLst>
      <p:ext uri="{BB962C8B-B14F-4D97-AF65-F5344CB8AC3E}">
        <p14:creationId xmlns:p14="http://schemas.microsoft.com/office/powerpoint/2010/main" xmlns="" val="29977060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Przykładowe obszary, w których SI będzie nosiła miano wysokiego ryzyka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F577BCEE-1DBC-DCB6-BEB8-51ABFDCEEE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805169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</p:spTree>
    <p:extLst>
      <p:ext uri="{BB962C8B-B14F-4D97-AF65-F5344CB8AC3E}">
        <p14:creationId xmlns:p14="http://schemas.microsoft.com/office/powerpoint/2010/main" xmlns="" val="485207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Sztuczna Inteligencja – próba odnalezienia definicji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Test Turinga (1950 r.) jako podstawa myślenia o SI</a:t>
            </a:r>
          </a:p>
          <a:p>
            <a:r>
              <a:rPr lang="pl-PL" dirty="0"/>
              <a:t>Zdolność do naśladowania ludzkich </a:t>
            </a:r>
            <a:r>
              <a:rPr lang="pl-PL" dirty="0" err="1"/>
              <a:t>zachowań</a:t>
            </a:r>
            <a:endParaRPr lang="pl-PL" dirty="0"/>
          </a:p>
          <a:p>
            <a:r>
              <a:rPr lang="pl-PL" dirty="0"/>
              <a:t>Pojęcie używane (w kontekście informatyki) do </a:t>
            </a:r>
            <a:r>
              <a:rPr lang="pl-PL" b="1" dirty="0"/>
              <a:t>opisywania </a:t>
            </a:r>
            <a:r>
              <a:rPr lang="pl-PL" b="1" dirty="0" smtClean="0"/>
              <a:t>programów (systemów) </a:t>
            </a:r>
            <a:r>
              <a:rPr lang="pl-PL" b="1" dirty="0"/>
              <a:t>komputerowych</a:t>
            </a:r>
            <a:r>
              <a:rPr lang="pl-PL" dirty="0"/>
              <a:t>, które potrafią </a:t>
            </a:r>
            <a:r>
              <a:rPr lang="pl-PL" b="1" dirty="0"/>
              <a:t>analizować dane</a:t>
            </a:r>
            <a:r>
              <a:rPr lang="pl-PL" dirty="0"/>
              <a:t>, a następnie </a:t>
            </a:r>
            <a:r>
              <a:rPr lang="pl-PL" b="1" dirty="0"/>
              <a:t>kontynuować</a:t>
            </a:r>
            <a:r>
              <a:rPr lang="pl-PL" dirty="0"/>
              <a:t> realizację swoich działań na </a:t>
            </a:r>
            <a:r>
              <a:rPr lang="pl-PL" b="1" dirty="0"/>
              <a:t>podstawie tychże danych</a:t>
            </a:r>
          </a:p>
        </p:txBody>
      </p:sp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SI wysokiego ryzyka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Oprócz powyższych, za systemy SI wysokiego ryzyka uznaje się wszystkie, które wymienione są w załączniku III do AI </a:t>
            </a:r>
            <a:r>
              <a:rPr lang="pl-PL" dirty="0" err="1"/>
              <a:t>Act</a:t>
            </a:r>
            <a:r>
              <a:rPr lang="pl-PL" dirty="0"/>
              <a:t>.</a:t>
            </a:r>
          </a:p>
          <a:p>
            <a:r>
              <a:rPr lang="pl-PL" dirty="0"/>
              <a:t>Komisja Europejska jest uprawniona do poszerzania niniejszego katalogu.</a:t>
            </a:r>
          </a:p>
          <a:p>
            <a:endParaRPr lang="pl-PL" dirty="0"/>
          </a:p>
        </p:txBody>
      </p:sp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</p:spTree>
    <p:extLst>
      <p:ext uri="{BB962C8B-B14F-4D97-AF65-F5344CB8AC3E}">
        <p14:creationId xmlns:p14="http://schemas.microsoft.com/office/powerpoint/2010/main" xmlns="" val="25541581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SI wysokiego ryzyka c.d.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D6A8F8C4-E6FF-F36B-CB12-9ACA511B11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427546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</p:spTree>
    <p:extLst>
      <p:ext uri="{BB962C8B-B14F-4D97-AF65-F5344CB8AC3E}">
        <p14:creationId xmlns:p14="http://schemas.microsoft.com/office/powerpoint/2010/main" xmlns="" val="14237105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Prawne wymogi dotyczące SI podwyższonego ryzyka - SZR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xmlns="" id="{D31C66E1-6CF3-66D1-79CC-7E0AEBE014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41296242"/>
              </p:ext>
            </p:extLst>
          </p:nvPr>
        </p:nvGraphicFramePr>
        <p:xfrm>
          <a:off x="457200" y="1600200"/>
          <a:ext cx="8229600" cy="494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46117737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41336535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Wymóg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Opis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786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System zarządzania ryzykiem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Ustanowienie, wdrożenie, dokumentowanie i utrzymywanie SZR</a:t>
                      </a:r>
                    </a:p>
                    <a:p>
                      <a:r>
                        <a:rPr lang="pl-PL" dirty="0"/>
                        <a:t>Musi on identyfikować i analizować dające się przewidzieć ryzyko</a:t>
                      </a:r>
                    </a:p>
                    <a:p>
                      <a:r>
                        <a:rPr lang="pl-PL" dirty="0"/>
                        <a:t>Oszacowuje i ocenia ryzyko</a:t>
                      </a:r>
                    </a:p>
                    <a:p>
                      <a:r>
                        <a:rPr lang="pl-PL" dirty="0"/>
                        <a:t>Ocenia ryzyko na podstawie monitorowania działania SI</a:t>
                      </a:r>
                    </a:p>
                    <a:p>
                      <a:r>
                        <a:rPr lang="pl-PL" dirty="0"/>
                        <a:t>Przyjmuje się środki zarządzania ryzykiem (eliminacja i ograniczenie ryzyka, kontrola ryzyka, dostarczanie informacji nt. ryzyka)</a:t>
                      </a:r>
                    </a:p>
                    <a:p>
                      <a:r>
                        <a:rPr lang="pl-PL" dirty="0"/>
                        <a:t>SZR podlegają testowaniu – w dowolnym momencie opracowywania systemu</a:t>
                      </a:r>
                    </a:p>
                    <a:p>
                      <a:r>
                        <a:rPr lang="pl-PL" dirty="0"/>
                        <a:t>Zwraca się szczególną uwagę czy z SI będą korzystały dzieci</a:t>
                      </a:r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6415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2646953"/>
                  </a:ext>
                </a:extLst>
              </a:tr>
            </a:tbl>
          </a:graphicData>
        </a:graphic>
      </p:graphicFrame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</p:spTree>
    <p:extLst>
      <p:ext uri="{BB962C8B-B14F-4D97-AF65-F5344CB8AC3E}">
        <p14:creationId xmlns:p14="http://schemas.microsoft.com/office/powerpoint/2010/main" xmlns="" val="34822342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Prawne wymogi dotyczące SI podwyższonego ryzyka - dane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xmlns="" id="{3D918A27-0B9E-4D74-B936-ED222263F4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12827027"/>
              </p:ext>
            </p:extLst>
          </p:nvPr>
        </p:nvGraphicFramePr>
        <p:xfrm>
          <a:off x="457200" y="1600200"/>
          <a:ext cx="8229600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46117737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41336535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400" dirty="0"/>
                        <a:t>Wymóg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Opis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786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/>
                        <a:t>Dane i zarządzanie danymi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1" dirty="0" smtClean="0"/>
                        <a:t>Dotyczy: SI wykorzystujących</a:t>
                      </a:r>
                      <a:r>
                        <a:rPr lang="pl-PL" sz="1400" b="1" baseline="0" dirty="0" smtClean="0"/>
                        <a:t> techniki trenowania model z wykorzystaniem danych.</a:t>
                      </a:r>
                    </a:p>
                    <a:p>
                      <a:endParaRPr lang="pl-PL" sz="1400" baseline="0" dirty="0" smtClean="0"/>
                    </a:p>
                    <a:p>
                      <a:r>
                        <a:rPr lang="pl-PL" sz="1400" baseline="0" dirty="0" smtClean="0"/>
                        <a:t>Systemy takie opracowuje się na podstawie danych treningowych, walidacyjnych i testowych.</a:t>
                      </a:r>
                    </a:p>
                    <a:p>
                      <a:endParaRPr lang="pl-PL" sz="1400" baseline="0" dirty="0" smtClean="0"/>
                    </a:p>
                    <a:p>
                      <a:r>
                        <a:rPr lang="pl-PL" sz="1400" baseline="0" dirty="0" smtClean="0"/>
                        <a:t>Aby je wykorzystać należy ustanowić dobre praktyki.</a:t>
                      </a:r>
                    </a:p>
                    <a:p>
                      <a:endParaRPr lang="pl-PL" sz="1400" baseline="0" dirty="0" smtClean="0"/>
                    </a:p>
                    <a:p>
                      <a:r>
                        <a:rPr lang="pl-PL" sz="1400" baseline="0" dirty="0" smtClean="0"/>
                        <a:t>Muszą obejmować: decyzje projektowe, gromadzenie danych, regulacje dotyczące przetwarzania danych (</a:t>
                      </a:r>
                      <a:r>
                        <a:rPr lang="pl-PL" sz="1400" baseline="0" dirty="0" err="1" smtClean="0"/>
                        <a:t>anotowanie</a:t>
                      </a:r>
                      <a:r>
                        <a:rPr lang="pl-PL" sz="1400" baseline="0" dirty="0" smtClean="0"/>
                        <a:t>, etykietowanie, czyszczenie, wzbogacanie, agregacja).</a:t>
                      </a:r>
                    </a:p>
                    <a:p>
                      <a:endParaRPr lang="pl-PL" sz="1400" baseline="0" dirty="0" smtClean="0"/>
                    </a:p>
                    <a:p>
                      <a:r>
                        <a:rPr lang="pl-PL" sz="1400" baseline="0" dirty="0" smtClean="0"/>
                        <a:t>Zasady pomiaru i reprezentacji danych.</a:t>
                      </a:r>
                    </a:p>
                    <a:p>
                      <a:endParaRPr lang="pl-PL" sz="1400" baseline="0" dirty="0" smtClean="0"/>
                    </a:p>
                    <a:p>
                      <a:r>
                        <a:rPr lang="pl-PL" sz="1400" baseline="0" dirty="0" smtClean="0"/>
                        <a:t>Oceny dostępności, liczby, przydatności danych.</a:t>
                      </a:r>
                    </a:p>
                    <a:p>
                      <a:endParaRPr lang="pl-PL" sz="1400" baseline="0" dirty="0" smtClean="0"/>
                    </a:p>
                    <a:p>
                      <a:r>
                        <a:rPr lang="pl-PL" sz="1400" baseline="0" dirty="0" smtClean="0"/>
                        <a:t>Określenie luk w danych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6415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2646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916614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800" dirty="0" smtClean="0"/>
              <a:t>Prawne wymogi dotyczące SI podwyższonego ryzyka </a:t>
            </a:r>
            <a:r>
              <a:rPr lang="pl-PL" sz="1800" dirty="0" smtClean="0"/>
              <a:t>– dane/ dokumentacja techniczna</a:t>
            </a:r>
            <a:endParaRPr lang="pl-PL" sz="18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200" dirty="0"/>
                        <a:t>Wymóg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Opis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/>
                        <a:t>Dane i zarządzanie </a:t>
                      </a:r>
                      <a:r>
                        <a:rPr lang="pl-PL" sz="1200" dirty="0" smtClean="0"/>
                        <a:t>danymi</a:t>
                      </a:r>
                    </a:p>
                    <a:p>
                      <a:r>
                        <a:rPr lang="pl-PL" sz="1200" dirty="0" smtClean="0"/>
                        <a:t>(c.d.)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aseline="0" dirty="0" smtClean="0"/>
                        <a:t>Wymagania dotyczące danych treningowych, walidacyjnych i testowych:</a:t>
                      </a:r>
                    </a:p>
                    <a:p>
                      <a:endParaRPr lang="pl-PL" sz="1200" baseline="0" dirty="0" smtClean="0"/>
                    </a:p>
                    <a:p>
                      <a:r>
                        <a:rPr lang="pl-PL" sz="1200" baseline="0" dirty="0" smtClean="0"/>
                        <a:t>-Muszą posiadać właściwości statystyczne</a:t>
                      </a:r>
                    </a:p>
                    <a:p>
                      <a:r>
                        <a:rPr lang="pl-PL" sz="1200" baseline="0" dirty="0" smtClean="0"/>
                        <a:t>-Muszą uwzględniać cechy specyficzne dla określonego kontekstu geograficznego, behawioralnego, funkcjonalnego lub okoliczności w związku z danym SI wysokiego ryzyka</a:t>
                      </a:r>
                    </a:p>
                    <a:p>
                      <a:r>
                        <a:rPr lang="pl-PL" sz="1200" baseline="0" dirty="0" smtClean="0"/>
                        <a:t>- Mogą przetwarzać szczególne kategorie danych osobowych celem wykrywania tendencyjności, pod warunkiem stosowania odpowiednich zabezpieczeń (tj. </a:t>
                      </a:r>
                      <a:r>
                        <a:rPr lang="pl-PL" sz="1200" baseline="0" dirty="0" err="1" smtClean="0"/>
                        <a:t>pseudonimizacja</a:t>
                      </a:r>
                      <a:r>
                        <a:rPr lang="pl-PL" sz="1200" baseline="0" dirty="0" smtClean="0"/>
                        <a:t> lub szyfrowanie)</a:t>
                      </a:r>
                      <a:endParaRPr lang="pl-PL" sz="12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Dokumentacja techniczna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-Konieczna do sporządzenia przed</a:t>
                      </a:r>
                      <a:r>
                        <a:rPr lang="pl-PL" sz="1200" baseline="0" dirty="0" smtClean="0"/>
                        <a:t> wprowadzeniem danego systemu do obrotu lub oddaniem go do użytku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l-PL" sz="1200" baseline="0" dirty="0" smtClean="0"/>
                        <a:t>Musi wykazywać zgodność  SI z wymogami technicznymi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l-PL" sz="1200" baseline="0" dirty="0" smtClean="0"/>
                        <a:t> Musi odpowiadać także wymaganiom ustanowionym w załączniku IV</a:t>
                      </a:r>
                      <a:endParaRPr lang="pl-PL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</p:spTree>
    <p:extLst>
      <p:ext uri="{BB962C8B-B14F-4D97-AF65-F5344CB8AC3E}">
        <p14:creationId xmlns:p14="http://schemas.microsoft.com/office/powerpoint/2010/main" xmlns="" val="8646133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Prawne wymogi dotyczące SI podwyższonego ryzyka – </a:t>
            </a:r>
            <a:r>
              <a:rPr lang="pl-PL" sz="3200" dirty="0" smtClean="0"/>
              <a:t>rejestrowanie zdarzeń/ przejrzystość </a:t>
            </a:r>
            <a:endParaRPr lang="pl-PL" sz="3200" dirty="0"/>
          </a:p>
        </p:txBody>
      </p:sp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296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200" dirty="0"/>
                        <a:t>Wymóg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Opis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Rejestrowanie zdarzeń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pl-PL" sz="1200" baseline="0" dirty="0" smtClean="0"/>
                        <a:t>Systemy powinny automatycznie rejestrować zdarzenia w rejestrach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l-PL" sz="1200" baseline="0" dirty="0" smtClean="0"/>
                        <a:t>Funkcja  musi działać przez cały czas „życia” SI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l-PL" sz="1200" baseline="0" dirty="0" smtClean="0"/>
                        <a:t> Musi rejestrowanie danych pod kątem sytuacji stwarzania ryzyka przez SI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l-PL" sz="1200" baseline="0" dirty="0" smtClean="0"/>
                        <a:t>- Powinny zapewniać: ewidencjonowanie okresu wykorzystania systemy, bazy referencyjnych danych, danych wejściowych, danych umożliwiających identyfikację osób fizycznych</a:t>
                      </a:r>
                      <a:endParaRPr lang="pl-PL" sz="12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Przejrzystość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- Systemy wysokiego ryzyka muszą umożliwiać użytkownikom interpretację wyników działania systemu i ich właściwe wykorzystanie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l-PL" sz="1200" dirty="0" smtClean="0"/>
                        <a:t>Należy do nich dołączyć instrukcję</a:t>
                      </a:r>
                      <a:r>
                        <a:rPr lang="pl-PL" sz="1200" baseline="0" dirty="0" smtClean="0"/>
                        <a:t> użytkowania (muszą obejmować: tożsamość i dane kontaktowe dostawcy, cechy, możliwości i ograniczenia SI, w tym: jego przeznaczenie, poziom dokładność, solidności i </a:t>
                      </a:r>
                      <a:r>
                        <a:rPr lang="pl-PL" sz="1200" baseline="0" dirty="0" err="1" smtClean="0"/>
                        <a:t>cyberbezpieczeństwa</a:t>
                      </a:r>
                      <a:r>
                        <a:rPr lang="pl-PL" sz="1200" baseline="0" dirty="0" smtClean="0"/>
                        <a:t>; dane dające się przewidzieć lub znane, które mogą powodować zagrożenia dla zdrowia i bezpieczeństwa lub praw podstawowych, skuteczność działania systemu; specyfikację danych wejściowych).</a:t>
                      </a:r>
                      <a:br>
                        <a:rPr lang="pl-PL" sz="1200" baseline="0" dirty="0" smtClean="0"/>
                      </a:br>
                      <a:r>
                        <a:rPr lang="pl-PL" sz="1200" baseline="0" dirty="0" smtClean="0"/>
                        <a:t>- środki nadzoru ze strony człowieka;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l-PL" sz="1200" baseline="0" dirty="0" smtClean="0"/>
                        <a:t> przewidywany cykl życia Si.</a:t>
                      </a:r>
                      <a:endParaRPr lang="pl-PL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910031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dirty="0" smtClean="0"/>
              <a:t>Prawne wymogi dotyczące SI podwyższonego ryzyka – </a:t>
            </a:r>
            <a:r>
              <a:rPr lang="pl-PL" sz="3200" dirty="0" smtClean="0"/>
              <a:t>nadzór ze strony człowieka/ dokładność, solidność, </a:t>
            </a:r>
            <a:r>
              <a:rPr lang="pl-PL" sz="3200" dirty="0" err="1" smtClean="0"/>
              <a:t>cyberbezpieczeństwo</a:t>
            </a:r>
            <a:endParaRPr lang="pl-PL" sz="3200" dirty="0"/>
          </a:p>
        </p:txBody>
      </p:sp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200" dirty="0"/>
                        <a:t>Wymóg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Opis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Nadzór</a:t>
                      </a:r>
                      <a:r>
                        <a:rPr lang="pl-PL" sz="1200" baseline="0" dirty="0" smtClean="0"/>
                        <a:t> ze strony człowieka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pl-PL" sz="1200" baseline="0" dirty="0" smtClean="0"/>
                        <a:t>Interfejs musi być zaprogramowany w ten sposób, aby umożliwić nadzór osoby fizycznej</a:t>
                      </a:r>
                    </a:p>
                    <a:p>
                      <a:pPr>
                        <a:buFontTx/>
                        <a:buNone/>
                      </a:pPr>
                      <a:endParaRPr lang="pl-PL" sz="12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Dokładność, solidność</a:t>
                      </a:r>
                      <a:r>
                        <a:rPr lang="pl-PL" sz="1200" baseline="0" dirty="0" smtClean="0"/>
                        <a:t> i </a:t>
                      </a:r>
                      <a:r>
                        <a:rPr lang="pl-PL" sz="1200" baseline="0" dirty="0" err="1" smtClean="0"/>
                        <a:t>cyberbezpieczeństwo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pl-PL" sz="1200" dirty="0" smtClean="0"/>
                        <a:t>Dokładność monitoruje się przy</a:t>
                      </a:r>
                      <a:r>
                        <a:rPr lang="pl-PL" sz="1200" baseline="0" dirty="0" smtClean="0"/>
                        <a:t> pomocy wskaźników dokładności zgodnie z deklaracją w instrukcjach obsługi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l-PL" sz="1200" baseline="0" dirty="0" smtClean="0"/>
                        <a:t> SI wysokiego ryzyka musi być odporna na błędy, usterki lub niespójności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l-PL" sz="1200" baseline="0" dirty="0" smtClean="0"/>
                        <a:t> Konieczne jest zapewnienie możliwość przejścia w stan bezpieczny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l-PL" sz="1200" baseline="0" dirty="0" smtClean="0"/>
                        <a:t> muszą być odporne na nieuprawnioną ingerencję osób trzecich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l-PL" sz="1200" baseline="0" dirty="0" smtClean="0"/>
                        <a:t>Zagadnienia </a:t>
                      </a:r>
                      <a:r>
                        <a:rPr lang="pl-PL" sz="1200" baseline="0" dirty="0" err="1" smtClean="0"/>
                        <a:t>cyberbezpieczeństwa</a:t>
                      </a:r>
                      <a:r>
                        <a:rPr lang="pl-PL" sz="1200" baseline="0" dirty="0" smtClean="0"/>
                        <a:t> muszą być dostosowane do okoliczności i ryzyka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l-PL" sz="1200" baseline="0" dirty="0" smtClean="0"/>
                        <a:t> Muszą zapobiegać m.in. Manipulowaniu zbiorem danych treningowych, danymi wejściowymi, spowodowanie błędu w modelu. Należy przewidzieć środki służące weryfikacji działania systemu pod kątem tych zagrożeń.</a:t>
                      </a:r>
                      <a:endParaRPr lang="pl-PL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69609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Postępowanie z SI stwarzającymi ryzyko (szczebel krajowy)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</p:spTree>
    <p:extLst>
      <p:ext uri="{BB962C8B-B14F-4D97-AF65-F5344CB8AC3E}">
        <p14:creationId xmlns:p14="http://schemas.microsoft.com/office/powerpoint/2010/main" xmlns="" val="3736654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Tworzenie SI wysokiego ryzyka – procedura zgodności i rejestracji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7C27CC8D-2EC3-8ACE-8452-C8AF49828BB8}"/>
              </a:ext>
            </a:extLst>
          </p:cNvPr>
          <p:cNvSpPr txBox="1"/>
          <p:nvPr/>
        </p:nvSpPr>
        <p:spPr>
          <a:xfrm>
            <a:off x="107504" y="6627168"/>
            <a:ext cx="57709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Źródło: opracowanie własne na podstawie: R. Łuczyn, </a:t>
            </a:r>
            <a:r>
              <a:rPr lang="pl-PL" sz="900" i="1" dirty="0"/>
              <a:t>Sztuczna inteligencja pod kontrolą</a:t>
            </a:r>
            <a:r>
              <a:rPr lang="pl-PL" sz="900" dirty="0"/>
              <a:t>, Warszawa 2022, s. </a:t>
            </a:r>
            <a:r>
              <a:rPr lang="pl-PL" sz="900" dirty="0" smtClean="0"/>
              <a:t>10</a:t>
            </a:r>
            <a:endParaRPr lang="pl-PL" sz="900" dirty="0"/>
          </a:p>
        </p:txBody>
      </p:sp>
    </p:spTree>
    <p:extLst>
      <p:ext uri="{BB962C8B-B14F-4D97-AF65-F5344CB8AC3E}">
        <p14:creationId xmlns:p14="http://schemas.microsoft.com/office/powerpoint/2010/main" xmlns="" val="39885824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Monitorowanie SI po wprowadzeniu do obrotu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1. </a:t>
            </a:r>
            <a:r>
              <a:rPr lang="pl-PL" b="1" dirty="0" smtClean="0"/>
              <a:t>Dostawcy</a:t>
            </a:r>
            <a:r>
              <a:rPr lang="pl-PL" dirty="0" smtClean="0"/>
              <a:t> zobowiązani są ustanowienia i dokumentowania </a:t>
            </a:r>
            <a:r>
              <a:rPr lang="pl-PL" i="1" dirty="0" smtClean="0"/>
              <a:t>systemu monitorowania </a:t>
            </a:r>
            <a:r>
              <a:rPr lang="pl-PL" dirty="0" smtClean="0"/>
              <a:t>po wprowadzeniu do obrotu SI wysokiego ryzyka – proporcjonalnie do charakteru technologii</a:t>
            </a:r>
          </a:p>
          <a:p>
            <a:r>
              <a:rPr lang="pl-PL" dirty="0" smtClean="0"/>
              <a:t>2. </a:t>
            </a:r>
            <a:r>
              <a:rPr lang="pl-PL" b="1" dirty="0" smtClean="0"/>
              <a:t>Monitorowanie polega </a:t>
            </a:r>
            <a:r>
              <a:rPr lang="pl-PL" dirty="0" smtClean="0"/>
              <a:t>na: aktywnym i systematycznym gromadzeniu, dokumentowaniu i analizowania danych przekazywanych przez użytkowników lub gromadzonych w inny sposób.</a:t>
            </a:r>
          </a:p>
          <a:p>
            <a:r>
              <a:rPr lang="pl-PL" dirty="0" smtClean="0"/>
              <a:t>3. System monitorowania oparty jest na planie monitorowania po wprowadzeniu do obrotu.</a:t>
            </a:r>
            <a:endParaRPr lang="pl-PL" dirty="0"/>
          </a:p>
        </p:txBody>
      </p:sp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</p:spTree>
    <p:extLst>
      <p:ext uri="{BB962C8B-B14F-4D97-AF65-F5344CB8AC3E}">
        <p14:creationId xmlns:p14="http://schemas.microsoft.com/office/powerpoint/2010/main" xmlns="" val="2298794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Sztuczna Inteligencja – próba definicji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„Termin Sztuczna Inteligencja odnosi się do </a:t>
            </a:r>
            <a:r>
              <a:rPr lang="pl-PL" b="1" dirty="0"/>
              <a:t>systemów</a:t>
            </a:r>
            <a:r>
              <a:rPr lang="pl-PL" dirty="0"/>
              <a:t>, które wykazują inteligentne zachowanie </a:t>
            </a:r>
            <a:r>
              <a:rPr lang="pl-PL" b="1" dirty="0"/>
              <a:t>dzięki analizie otoczenia </a:t>
            </a:r>
            <a:r>
              <a:rPr lang="pl-PL" dirty="0"/>
              <a:t>i </a:t>
            </a:r>
            <a:r>
              <a:rPr lang="pl-PL" b="1" dirty="0"/>
              <a:t>podejmowaniu działań </a:t>
            </a:r>
            <a:r>
              <a:rPr lang="pl-PL" dirty="0"/>
              <a:t>– do pewnego stopnia autonomicznie – w celu osiągnięcia konkretnych celów”</a:t>
            </a:r>
          </a:p>
          <a:p>
            <a:r>
              <a:rPr lang="pl-PL" dirty="0" smtClean="0"/>
              <a:t>Sztuczna </a:t>
            </a:r>
            <a:r>
              <a:rPr lang="pl-PL" dirty="0"/>
              <a:t>Inteligencja dla </a:t>
            </a:r>
            <a:r>
              <a:rPr lang="pl-PL" dirty="0" smtClean="0"/>
              <a:t>Europy</a:t>
            </a:r>
            <a:endParaRPr lang="pl-PL" dirty="0"/>
          </a:p>
        </p:txBody>
      </p:sp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</p:spTree>
    <p:extLst>
      <p:ext uri="{BB962C8B-B14F-4D97-AF65-F5344CB8AC3E}">
        <p14:creationId xmlns:p14="http://schemas.microsoft.com/office/powerpoint/2010/main" xmlns="" val="38810946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Zasada przejrzystości określonych systemów SI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7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Określony system SI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Obowiązki</a:t>
                      </a:r>
                      <a:endParaRPr lang="pl-PL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SI wchodząca w interakcję z osobami fizycznymi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pl-PL" sz="1400" dirty="0" smtClean="0"/>
                        <a:t>Konieczność poinformowania os. </a:t>
                      </a:r>
                      <a:r>
                        <a:rPr lang="pl-PL" sz="1400" dirty="0" err="1" smtClean="0"/>
                        <a:t>Fiz</a:t>
                      </a:r>
                      <a:r>
                        <a:rPr lang="pl-PL" sz="1400" dirty="0" smtClean="0"/>
                        <a:t>. O tym, że prowadzą interakcję z systemem SI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l-PL" sz="1400" baseline="0" dirty="0" smtClean="0"/>
                        <a:t> WYJĄTEK: kontekst jednoznacznie na to wskazuje; systemy przeznaczone do wykrywania przestępstw lub przeciwdziałania nim, prowadzania dochodzeń, ścigania sprawców</a:t>
                      </a:r>
                      <a:endParaRPr lang="pl-PL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SI rozpoznająca emocje lub dokonująca kategoryzacji</a:t>
                      </a:r>
                      <a:r>
                        <a:rPr lang="pl-PL" sz="1400" baseline="0" dirty="0" smtClean="0"/>
                        <a:t> biometrycznej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pl-PL" sz="1400" baseline="0" dirty="0" smtClean="0"/>
                        <a:t>Informowanie osób fizycznych o fakcie ich stosowania.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l-PL" sz="1400" baseline="0" dirty="0" smtClean="0"/>
                        <a:t>WYJĄTEK: SI wykorzystywana do kategoryzacji biometrycznej zatwierdzonej do wykrywania przestępstw, przeciwdziałania przestępstwom i prowadzenia dochodzeń w związku z nimi</a:t>
                      </a:r>
                      <a:endParaRPr lang="pl-PL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SI generująca obrazy, treści dźwiękowe</a:t>
                      </a:r>
                      <a:r>
                        <a:rPr lang="pl-PL" sz="1400" baseline="0" dirty="0" smtClean="0"/>
                        <a:t> lub treści wideo, które przypominają istniejące osoby, obiekty, miejsca lub inne podmioty lub zdarzenia, lub odbiorca mogłaby uznać za autentyczne lub prawdziwe (</a:t>
                      </a:r>
                      <a:r>
                        <a:rPr lang="pl-PL" sz="1400" baseline="0" dirty="0" err="1" smtClean="0"/>
                        <a:t>deepfake</a:t>
                      </a:r>
                      <a:r>
                        <a:rPr lang="pl-PL" sz="1400" baseline="0" dirty="0" smtClean="0"/>
                        <a:t>)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Muszą ujawniać, że zostały wygenerowane lub zmanipulowane przez systemy SI</a:t>
                      </a:r>
                      <a:endParaRPr lang="pl-PL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</p:spTree>
    <p:extLst>
      <p:ext uri="{BB962C8B-B14F-4D97-AF65-F5344CB8AC3E}">
        <p14:creationId xmlns:p14="http://schemas.microsoft.com/office/powerpoint/2010/main" xmlns="" val="250657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Odpowiedzialność za SI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pl-PL" b="1" dirty="0" smtClean="0"/>
              <a:t>Projekt dyrektywy w sprawie dostosowania przepisów dotyczących odpowiedzialności cywilnej pozaumownej do sztucznej inteligencji COM(2022) 496 </a:t>
            </a:r>
            <a:r>
              <a:rPr lang="pl-PL" b="1" dirty="0" err="1" smtClean="0"/>
              <a:t>final</a:t>
            </a:r>
            <a:r>
              <a:rPr lang="pl-PL" b="1" dirty="0" smtClean="0"/>
              <a:t>.</a:t>
            </a:r>
          </a:p>
          <a:p>
            <a:r>
              <a:rPr lang="pl-PL" dirty="0" smtClean="0"/>
              <a:t>Obejmuje </a:t>
            </a:r>
            <a:r>
              <a:rPr lang="pl-PL" b="1" dirty="0" smtClean="0"/>
              <a:t>krajowe </a:t>
            </a:r>
            <a:r>
              <a:rPr lang="pl-PL" dirty="0" smtClean="0"/>
              <a:t>roszczenia z tytułu odpowiedzialności (w zakresie winy, zaniedbania) podmiotów (dostawców, autorów oprogramowania, użytkowników) w </a:t>
            </a:r>
            <a:r>
              <a:rPr lang="pl-PL" b="1" dirty="0" smtClean="0"/>
              <a:t>zakresie zróżnicowanych szkód </a:t>
            </a:r>
            <a:r>
              <a:rPr lang="pl-PL" dirty="0" smtClean="0"/>
              <a:t>(życie, zdrowie, majątek, prywatność) </a:t>
            </a:r>
            <a:r>
              <a:rPr lang="pl-PL" b="1" dirty="0" smtClean="0"/>
              <a:t>ponoszonych przez ofiary wszelkich kategorii </a:t>
            </a:r>
            <a:r>
              <a:rPr lang="pl-PL" dirty="0" smtClean="0"/>
              <a:t>(osoby fizyczne, przedsiębiorstwa, </a:t>
            </a:r>
            <a:r>
              <a:rPr lang="pl-PL" dirty="0" smtClean="0"/>
              <a:t>organizacje).</a:t>
            </a:r>
            <a:br>
              <a:rPr lang="pl-PL" dirty="0" smtClean="0"/>
            </a:b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R. Bujalski, Odpowiedzialność za sztuczną inteligencję [projekt UE], LEX/</a:t>
            </a:r>
            <a:r>
              <a:rPr lang="pl-PL" sz="1200" dirty="0" err="1" smtClean="0"/>
              <a:t>el</a:t>
            </a:r>
            <a:r>
              <a:rPr lang="pl-PL" sz="1200" dirty="0" smtClean="0"/>
              <a:t>. 2022.</a:t>
            </a:r>
            <a:endParaRPr lang="pl-PL" sz="1200" dirty="0"/>
          </a:p>
        </p:txBody>
      </p:sp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</p:spTree>
    <p:extLst>
      <p:ext uri="{BB962C8B-B14F-4D97-AF65-F5344CB8AC3E}">
        <p14:creationId xmlns:p14="http://schemas.microsoft.com/office/powerpoint/2010/main" xmlns="" val="24544287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Założenia projektu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</p:spTree>
    <p:extLst>
      <p:ext uri="{BB962C8B-B14F-4D97-AF65-F5344CB8AC3E}">
        <p14:creationId xmlns:p14="http://schemas.microsoft.com/office/powerpoint/2010/main" xmlns="" val="15134784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/>
          <a:lstStyle/>
          <a:p>
            <a:r>
              <a:rPr lang="pl-PL" b="1" dirty="0" smtClean="0"/>
              <a:t>Przykłady wykorzystania SI </a:t>
            </a:r>
            <a:br>
              <a:rPr lang="pl-PL" b="1" dirty="0" smtClean="0"/>
            </a:br>
            <a:r>
              <a:rPr lang="pl-PL" b="1" dirty="0" smtClean="0"/>
              <a:t>w działalności prawnika</a:t>
            </a:r>
            <a:endParaRPr lang="pl-PL" b="1" dirty="0"/>
          </a:p>
        </p:txBody>
      </p:sp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</p:spTree>
    <p:extLst>
      <p:ext uri="{BB962C8B-B14F-4D97-AF65-F5344CB8AC3E}">
        <p14:creationId xmlns:p14="http://schemas.microsoft.com/office/powerpoint/2010/main" xmlns="" val="31392417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chemat blokowy: karta 4"/>
          <p:cNvSpPr/>
          <p:nvPr/>
        </p:nvSpPr>
        <p:spPr>
          <a:xfrm>
            <a:off x="5429929" y="6471142"/>
            <a:ext cx="3714071" cy="38685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6043177" y="6427113"/>
            <a:ext cx="31008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  <p:grpSp>
        <p:nvGrpSpPr>
          <p:cNvPr id="6" name="Group 1"/>
          <p:cNvGrpSpPr/>
          <p:nvPr/>
        </p:nvGrpSpPr>
        <p:grpSpPr>
          <a:xfrm>
            <a:off x="488125" y="550005"/>
            <a:ext cx="3534135" cy="5328427"/>
            <a:chOff x="1372848" y="417059"/>
            <a:chExt cx="3939382" cy="5950858"/>
          </a:xfrm>
        </p:grpSpPr>
        <p:sp>
          <p:nvSpPr>
            <p:cNvPr id="7" name="Freeform 5"/>
            <p:cNvSpPr/>
            <p:nvPr/>
          </p:nvSpPr>
          <p:spPr>
            <a:xfrm>
              <a:off x="1504951" y="417059"/>
              <a:ext cx="3807279" cy="5950858"/>
            </a:xfrm>
            <a:custGeom>
              <a:avLst/>
              <a:gdLst>
                <a:gd name="connsiteX0" fmla="*/ 831850 w 3807279"/>
                <a:gd name="connsiteY0" fmla="*/ 0 h 5950858"/>
                <a:gd name="connsiteX1" fmla="*/ 3807279 w 3807279"/>
                <a:gd name="connsiteY1" fmla="*/ 2975429 h 5950858"/>
                <a:gd name="connsiteX2" fmla="*/ 831850 w 3807279"/>
                <a:gd name="connsiteY2" fmla="*/ 5950858 h 5950858"/>
                <a:gd name="connsiteX3" fmla="*/ 232197 w 3807279"/>
                <a:gd name="connsiteY3" fmla="*/ 5890408 h 5950858"/>
                <a:gd name="connsiteX4" fmla="*/ 0 w 3807279"/>
                <a:gd name="connsiteY4" fmla="*/ 5830704 h 5950858"/>
                <a:gd name="connsiteX5" fmla="*/ 0 w 3807279"/>
                <a:gd name="connsiteY5" fmla="*/ 5748361 h 5950858"/>
                <a:gd name="connsiteX6" fmla="*/ 248286 w 3807279"/>
                <a:gd name="connsiteY6" fmla="*/ 5812202 h 5950858"/>
                <a:gd name="connsiteX7" fmla="*/ 831850 w 3807279"/>
                <a:gd name="connsiteY7" fmla="*/ 5871030 h 5950858"/>
                <a:gd name="connsiteX8" fmla="*/ 3727451 w 3807279"/>
                <a:gd name="connsiteY8" fmla="*/ 2975429 h 5950858"/>
                <a:gd name="connsiteX9" fmla="*/ 831850 w 3807279"/>
                <a:gd name="connsiteY9" fmla="*/ 79828 h 5950858"/>
                <a:gd name="connsiteX10" fmla="*/ 248286 w 3807279"/>
                <a:gd name="connsiteY10" fmla="*/ 138656 h 5950858"/>
                <a:gd name="connsiteX11" fmla="*/ 0 w 3807279"/>
                <a:gd name="connsiteY11" fmla="*/ 202497 h 5950858"/>
                <a:gd name="connsiteX12" fmla="*/ 0 w 3807279"/>
                <a:gd name="connsiteY12" fmla="*/ 120154 h 5950858"/>
                <a:gd name="connsiteX13" fmla="*/ 232197 w 3807279"/>
                <a:gd name="connsiteY13" fmla="*/ 60450 h 5950858"/>
                <a:gd name="connsiteX14" fmla="*/ 831850 w 3807279"/>
                <a:gd name="connsiteY14" fmla="*/ 0 h 5950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07279" h="5950858">
                  <a:moveTo>
                    <a:pt x="831850" y="0"/>
                  </a:moveTo>
                  <a:cubicBezTo>
                    <a:pt x="2475134" y="0"/>
                    <a:pt x="3807279" y="1332145"/>
                    <a:pt x="3807279" y="2975429"/>
                  </a:cubicBezTo>
                  <a:cubicBezTo>
                    <a:pt x="3807279" y="4618713"/>
                    <a:pt x="2475134" y="5950858"/>
                    <a:pt x="831850" y="5950858"/>
                  </a:cubicBezTo>
                  <a:cubicBezTo>
                    <a:pt x="626440" y="5950858"/>
                    <a:pt x="425891" y="5930043"/>
                    <a:pt x="232197" y="5890408"/>
                  </a:cubicBezTo>
                  <a:lnTo>
                    <a:pt x="0" y="5830704"/>
                  </a:lnTo>
                  <a:lnTo>
                    <a:pt x="0" y="5748361"/>
                  </a:lnTo>
                  <a:lnTo>
                    <a:pt x="248286" y="5812202"/>
                  </a:lnTo>
                  <a:cubicBezTo>
                    <a:pt x="436782" y="5850774"/>
                    <a:pt x="631951" y="5871030"/>
                    <a:pt x="831850" y="5871030"/>
                  </a:cubicBezTo>
                  <a:cubicBezTo>
                    <a:pt x="2431046" y="5871030"/>
                    <a:pt x="3727451" y="4574625"/>
                    <a:pt x="3727451" y="2975429"/>
                  </a:cubicBezTo>
                  <a:cubicBezTo>
                    <a:pt x="3727451" y="1376233"/>
                    <a:pt x="2431046" y="79828"/>
                    <a:pt x="831850" y="79828"/>
                  </a:cubicBezTo>
                  <a:cubicBezTo>
                    <a:pt x="631951" y="79828"/>
                    <a:pt x="436782" y="100084"/>
                    <a:pt x="248286" y="138656"/>
                  </a:cubicBezTo>
                  <a:lnTo>
                    <a:pt x="0" y="202497"/>
                  </a:lnTo>
                  <a:lnTo>
                    <a:pt x="0" y="120154"/>
                  </a:lnTo>
                  <a:lnTo>
                    <a:pt x="232197" y="60450"/>
                  </a:lnTo>
                  <a:cubicBezTo>
                    <a:pt x="425891" y="20815"/>
                    <a:pt x="626440" y="0"/>
                    <a:pt x="83185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" name="Oval 3"/>
            <p:cNvSpPr/>
            <p:nvPr/>
          </p:nvSpPr>
          <p:spPr>
            <a:xfrm>
              <a:off x="1372848" y="467859"/>
              <a:ext cx="264205" cy="264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Oval 4"/>
            <p:cNvSpPr/>
            <p:nvPr/>
          </p:nvSpPr>
          <p:spPr>
            <a:xfrm>
              <a:off x="1372848" y="6002059"/>
              <a:ext cx="264205" cy="264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0" name="Rectangle 5"/>
          <p:cNvSpPr/>
          <p:nvPr/>
        </p:nvSpPr>
        <p:spPr>
          <a:xfrm>
            <a:off x="0" y="2498246"/>
            <a:ext cx="31274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Raleway"/>
              </a:rPr>
              <a:t>Wykorzystanie SI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cs typeface="Raleway"/>
            </a:endParaRPr>
          </a:p>
        </p:txBody>
      </p:sp>
      <p:sp>
        <p:nvSpPr>
          <p:cNvPr id="11" name="Rectangle 6"/>
          <p:cNvSpPr/>
          <p:nvPr/>
        </p:nvSpPr>
        <p:spPr>
          <a:xfrm>
            <a:off x="18739" y="2910588"/>
            <a:ext cx="37517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pl-PL" sz="4000" b="1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Raleway"/>
              </a:rPr>
              <a:t>W PRAWIE I USŁUGACH PRAWNYCH</a:t>
            </a:r>
            <a:endParaRPr lang="en-US" sz="3200" b="1" spc="-300" dirty="0">
              <a:solidFill>
                <a:schemeClr val="tx1">
                  <a:lumMod val="75000"/>
                  <a:lumOff val="25000"/>
                </a:schemeClr>
              </a:solidFill>
              <a:cs typeface="Raleway"/>
            </a:endParaRPr>
          </a:p>
        </p:txBody>
      </p:sp>
      <p:sp>
        <p:nvSpPr>
          <p:cNvPr id="12" name="Oval 8"/>
          <p:cNvSpPr/>
          <p:nvPr/>
        </p:nvSpPr>
        <p:spPr>
          <a:xfrm>
            <a:off x="2154453" y="690840"/>
            <a:ext cx="312509" cy="3119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Oval 9"/>
          <p:cNvSpPr/>
          <p:nvPr/>
        </p:nvSpPr>
        <p:spPr>
          <a:xfrm>
            <a:off x="3386920" y="1767164"/>
            <a:ext cx="312509" cy="3119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3883921" y="3351264"/>
            <a:ext cx="312509" cy="3119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Oval 11"/>
          <p:cNvSpPr/>
          <p:nvPr/>
        </p:nvSpPr>
        <p:spPr>
          <a:xfrm>
            <a:off x="2154452" y="5994117"/>
            <a:ext cx="312509" cy="31190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Oval 12"/>
          <p:cNvSpPr/>
          <p:nvPr/>
        </p:nvSpPr>
        <p:spPr>
          <a:xfrm>
            <a:off x="3386920" y="4903121"/>
            <a:ext cx="312509" cy="31190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7" name="Straight Connector 13"/>
          <p:cNvCxnSpPr/>
          <p:nvPr/>
        </p:nvCxnSpPr>
        <p:spPr>
          <a:xfrm>
            <a:off x="2710656" y="847777"/>
            <a:ext cx="1433898" cy="21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4"/>
          <p:cNvCxnSpPr/>
          <p:nvPr/>
        </p:nvCxnSpPr>
        <p:spPr>
          <a:xfrm>
            <a:off x="3930101" y="1944275"/>
            <a:ext cx="1237582" cy="1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5"/>
          <p:cNvCxnSpPr/>
          <p:nvPr/>
        </p:nvCxnSpPr>
        <p:spPr>
          <a:xfrm>
            <a:off x="4445921" y="3529132"/>
            <a:ext cx="1144263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6"/>
          <p:cNvCxnSpPr/>
          <p:nvPr/>
        </p:nvCxnSpPr>
        <p:spPr>
          <a:xfrm>
            <a:off x="3917816" y="5101061"/>
            <a:ext cx="1249867" cy="1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7"/>
          <p:cNvCxnSpPr/>
          <p:nvPr/>
        </p:nvCxnSpPr>
        <p:spPr>
          <a:xfrm>
            <a:off x="2701495" y="6197560"/>
            <a:ext cx="1249867" cy="1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18"/>
          <p:cNvGrpSpPr/>
          <p:nvPr/>
        </p:nvGrpSpPr>
        <p:grpSpPr>
          <a:xfrm>
            <a:off x="4365516" y="417933"/>
            <a:ext cx="802167" cy="800625"/>
            <a:chOff x="5563505" y="284988"/>
            <a:chExt cx="894149" cy="894149"/>
          </a:xfrm>
        </p:grpSpPr>
        <p:sp>
          <p:nvSpPr>
            <p:cNvPr id="23" name="Oval 19"/>
            <p:cNvSpPr/>
            <p:nvPr/>
          </p:nvSpPr>
          <p:spPr>
            <a:xfrm>
              <a:off x="5563505" y="284988"/>
              <a:ext cx="894149" cy="8941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" name="Freeform 266"/>
            <p:cNvSpPr>
              <a:spLocks noEditPoints="1"/>
            </p:cNvSpPr>
            <p:nvPr/>
          </p:nvSpPr>
          <p:spPr bwMode="auto">
            <a:xfrm>
              <a:off x="5792036" y="514021"/>
              <a:ext cx="437086" cy="436082"/>
            </a:xfrm>
            <a:custGeom>
              <a:avLst/>
              <a:gdLst>
                <a:gd name="T0" fmla="*/ 15050 w 16095"/>
                <a:gd name="T1" fmla="*/ 7221 h 16058"/>
                <a:gd name="T2" fmla="*/ 14924 w 16095"/>
                <a:gd name="T3" fmla="*/ 7397 h 16058"/>
                <a:gd name="T4" fmla="*/ 14736 w 16095"/>
                <a:gd name="T5" fmla="*/ 7505 h 16058"/>
                <a:gd name="T6" fmla="*/ 13077 w 16095"/>
                <a:gd name="T7" fmla="*/ 4015 h 16058"/>
                <a:gd name="T8" fmla="*/ 13328 w 16095"/>
                <a:gd name="T9" fmla="*/ 4081 h 16058"/>
                <a:gd name="T10" fmla="*/ 15001 w 16095"/>
                <a:gd name="T11" fmla="*/ 6239 h 16058"/>
                <a:gd name="T12" fmla="*/ 15074 w 16095"/>
                <a:gd name="T13" fmla="*/ 6403 h 16058"/>
                <a:gd name="T14" fmla="*/ 10562 w 16095"/>
                <a:gd name="T15" fmla="*/ 15054 h 16058"/>
                <a:gd name="T16" fmla="*/ 10523 w 16095"/>
                <a:gd name="T17" fmla="*/ 9841 h 16058"/>
                <a:gd name="T18" fmla="*/ 10397 w 16095"/>
                <a:gd name="T19" fmla="*/ 9665 h 16058"/>
                <a:gd name="T20" fmla="*/ 10209 w 16095"/>
                <a:gd name="T21" fmla="*/ 9557 h 16058"/>
                <a:gd name="T22" fmla="*/ 6236 w 16095"/>
                <a:gd name="T23" fmla="*/ 9537 h 16058"/>
                <a:gd name="T24" fmla="*/ 6027 w 16095"/>
                <a:gd name="T25" fmla="*/ 9607 h 16058"/>
                <a:gd name="T26" fmla="*/ 5870 w 16095"/>
                <a:gd name="T27" fmla="*/ 9755 h 16058"/>
                <a:gd name="T28" fmla="*/ 5790 w 16095"/>
                <a:gd name="T29" fmla="*/ 9960 h 16058"/>
                <a:gd name="T30" fmla="*/ 10059 w 16095"/>
                <a:gd name="T31" fmla="*/ 15054 h 16058"/>
                <a:gd name="T32" fmla="*/ 1010 w 16095"/>
                <a:gd name="T33" fmla="*/ 6462 h 16058"/>
                <a:gd name="T34" fmla="*/ 1063 w 16095"/>
                <a:gd name="T35" fmla="*/ 6291 h 16058"/>
                <a:gd name="T36" fmla="*/ 2696 w 16095"/>
                <a:gd name="T37" fmla="*/ 4131 h 16058"/>
                <a:gd name="T38" fmla="*/ 2930 w 16095"/>
                <a:gd name="T39" fmla="*/ 4023 h 16058"/>
                <a:gd name="T40" fmla="*/ 1432 w 16095"/>
                <a:gd name="T41" fmla="*/ 7521 h 16058"/>
                <a:gd name="T42" fmla="*/ 1227 w 16095"/>
                <a:gd name="T43" fmla="*/ 7442 h 16058"/>
                <a:gd name="T44" fmla="*/ 1078 w 16095"/>
                <a:gd name="T45" fmla="*/ 7285 h 16058"/>
                <a:gd name="T46" fmla="*/ 1009 w 16095"/>
                <a:gd name="T47" fmla="*/ 7077 h 16058"/>
                <a:gd name="T48" fmla="*/ 9439 w 16095"/>
                <a:gd name="T49" fmla="*/ 4015 h 16058"/>
                <a:gd name="T50" fmla="*/ 5127 w 16095"/>
                <a:gd name="T51" fmla="*/ 7527 h 16058"/>
                <a:gd name="T52" fmla="*/ 13077 w 16095"/>
                <a:gd name="T53" fmla="*/ 1004 h 16058"/>
                <a:gd name="T54" fmla="*/ 14110 w 16095"/>
                <a:gd name="T55" fmla="*/ 3426 h 16058"/>
                <a:gd name="T56" fmla="*/ 14022 w 16095"/>
                <a:gd name="T57" fmla="*/ 658 h 16058"/>
                <a:gd name="T58" fmla="*/ 13788 w 16095"/>
                <a:gd name="T59" fmla="*/ 294 h 16058"/>
                <a:gd name="T60" fmla="*/ 13423 w 16095"/>
                <a:gd name="T61" fmla="*/ 61 h 16058"/>
                <a:gd name="T62" fmla="*/ 2967 w 16095"/>
                <a:gd name="T63" fmla="*/ 1 h 16058"/>
                <a:gd name="T64" fmla="*/ 2538 w 16095"/>
                <a:gd name="T65" fmla="*/ 121 h 16058"/>
                <a:gd name="T66" fmla="*/ 2212 w 16095"/>
                <a:gd name="T67" fmla="*/ 403 h 16058"/>
                <a:gd name="T68" fmla="*/ 2032 w 16095"/>
                <a:gd name="T69" fmla="*/ 802 h 16058"/>
                <a:gd name="T70" fmla="*/ 1906 w 16095"/>
                <a:gd name="T71" fmla="*/ 3503 h 16058"/>
                <a:gd name="T72" fmla="*/ 233 w 16095"/>
                <a:gd name="T73" fmla="*/ 5720 h 16058"/>
                <a:gd name="T74" fmla="*/ 110 w 16095"/>
                <a:gd name="T75" fmla="*/ 5962 h 16058"/>
                <a:gd name="T76" fmla="*/ 31 w 16095"/>
                <a:gd name="T77" fmla="*/ 6222 h 16058"/>
                <a:gd name="T78" fmla="*/ 0 w 16095"/>
                <a:gd name="T79" fmla="*/ 6493 h 16058"/>
                <a:gd name="T80" fmla="*/ 92 w 16095"/>
                <a:gd name="T81" fmla="*/ 7542 h 16058"/>
                <a:gd name="T82" fmla="*/ 443 w 16095"/>
                <a:gd name="T83" fmla="*/ 8089 h 16058"/>
                <a:gd name="T84" fmla="*/ 991 w 16095"/>
                <a:gd name="T85" fmla="*/ 8439 h 16058"/>
                <a:gd name="T86" fmla="*/ 1510 w 16095"/>
                <a:gd name="T87" fmla="*/ 15106 h 16058"/>
                <a:gd name="T88" fmla="*/ 1631 w 16095"/>
                <a:gd name="T89" fmla="*/ 15533 h 16058"/>
                <a:gd name="T90" fmla="*/ 1913 w 16095"/>
                <a:gd name="T91" fmla="*/ 15858 h 16058"/>
                <a:gd name="T92" fmla="*/ 2312 w 16095"/>
                <a:gd name="T93" fmla="*/ 16038 h 16058"/>
                <a:gd name="T94" fmla="*/ 13782 w 16095"/>
                <a:gd name="T95" fmla="*/ 16038 h 16058"/>
                <a:gd name="T96" fmla="*/ 14182 w 16095"/>
                <a:gd name="T97" fmla="*/ 15858 h 16058"/>
                <a:gd name="T98" fmla="*/ 14464 w 16095"/>
                <a:gd name="T99" fmla="*/ 15533 h 16058"/>
                <a:gd name="T100" fmla="*/ 14585 w 16095"/>
                <a:gd name="T101" fmla="*/ 15106 h 16058"/>
                <a:gd name="T102" fmla="*/ 15104 w 16095"/>
                <a:gd name="T103" fmla="*/ 8439 h 16058"/>
                <a:gd name="T104" fmla="*/ 15652 w 16095"/>
                <a:gd name="T105" fmla="*/ 8089 h 16058"/>
                <a:gd name="T106" fmla="*/ 16003 w 16095"/>
                <a:gd name="T107" fmla="*/ 7542 h 16058"/>
                <a:gd name="T108" fmla="*/ 16095 w 16095"/>
                <a:gd name="T109" fmla="*/ 6493 h 16058"/>
                <a:gd name="T110" fmla="*/ 16064 w 16095"/>
                <a:gd name="T111" fmla="*/ 6222 h 16058"/>
                <a:gd name="T112" fmla="*/ 15985 w 16095"/>
                <a:gd name="T113" fmla="*/ 5963 h 16058"/>
                <a:gd name="T114" fmla="*/ 15862 w 16095"/>
                <a:gd name="T115" fmla="*/ 5720 h 16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095" h="16058">
                  <a:moveTo>
                    <a:pt x="15089" y="7025"/>
                  </a:moveTo>
                  <a:lnTo>
                    <a:pt x="15088" y="7051"/>
                  </a:lnTo>
                  <a:lnTo>
                    <a:pt x="15086" y="7077"/>
                  </a:lnTo>
                  <a:lnTo>
                    <a:pt x="15083" y="7102"/>
                  </a:lnTo>
                  <a:lnTo>
                    <a:pt x="15079" y="7127"/>
                  </a:lnTo>
                  <a:lnTo>
                    <a:pt x="15073" y="7151"/>
                  </a:lnTo>
                  <a:lnTo>
                    <a:pt x="15066" y="7175"/>
                  </a:lnTo>
                  <a:lnTo>
                    <a:pt x="15059" y="7198"/>
                  </a:lnTo>
                  <a:lnTo>
                    <a:pt x="15050" y="7221"/>
                  </a:lnTo>
                  <a:lnTo>
                    <a:pt x="15040" y="7243"/>
                  </a:lnTo>
                  <a:lnTo>
                    <a:pt x="15029" y="7264"/>
                  </a:lnTo>
                  <a:lnTo>
                    <a:pt x="15017" y="7285"/>
                  </a:lnTo>
                  <a:lnTo>
                    <a:pt x="15004" y="7306"/>
                  </a:lnTo>
                  <a:lnTo>
                    <a:pt x="14989" y="7325"/>
                  </a:lnTo>
                  <a:lnTo>
                    <a:pt x="14974" y="7345"/>
                  </a:lnTo>
                  <a:lnTo>
                    <a:pt x="14958" y="7363"/>
                  </a:lnTo>
                  <a:lnTo>
                    <a:pt x="14942" y="7381"/>
                  </a:lnTo>
                  <a:lnTo>
                    <a:pt x="14924" y="7397"/>
                  </a:lnTo>
                  <a:lnTo>
                    <a:pt x="14906" y="7413"/>
                  </a:lnTo>
                  <a:lnTo>
                    <a:pt x="14887" y="7428"/>
                  </a:lnTo>
                  <a:lnTo>
                    <a:pt x="14867" y="7442"/>
                  </a:lnTo>
                  <a:lnTo>
                    <a:pt x="14847" y="7455"/>
                  </a:lnTo>
                  <a:lnTo>
                    <a:pt x="14826" y="7467"/>
                  </a:lnTo>
                  <a:lnTo>
                    <a:pt x="14804" y="7478"/>
                  </a:lnTo>
                  <a:lnTo>
                    <a:pt x="14782" y="7488"/>
                  </a:lnTo>
                  <a:lnTo>
                    <a:pt x="14759" y="7497"/>
                  </a:lnTo>
                  <a:lnTo>
                    <a:pt x="14736" y="7505"/>
                  </a:lnTo>
                  <a:lnTo>
                    <a:pt x="14712" y="7511"/>
                  </a:lnTo>
                  <a:lnTo>
                    <a:pt x="14688" y="7517"/>
                  </a:lnTo>
                  <a:lnTo>
                    <a:pt x="14663" y="7521"/>
                  </a:lnTo>
                  <a:lnTo>
                    <a:pt x="14637" y="7524"/>
                  </a:lnTo>
                  <a:lnTo>
                    <a:pt x="14612" y="7526"/>
                  </a:lnTo>
                  <a:lnTo>
                    <a:pt x="14586" y="7527"/>
                  </a:lnTo>
                  <a:lnTo>
                    <a:pt x="13654" y="7527"/>
                  </a:lnTo>
                  <a:lnTo>
                    <a:pt x="11642" y="4015"/>
                  </a:lnTo>
                  <a:lnTo>
                    <a:pt x="13077" y="4015"/>
                  </a:lnTo>
                  <a:lnTo>
                    <a:pt x="13106" y="4016"/>
                  </a:lnTo>
                  <a:lnTo>
                    <a:pt x="13137" y="4018"/>
                  </a:lnTo>
                  <a:lnTo>
                    <a:pt x="13165" y="4023"/>
                  </a:lnTo>
                  <a:lnTo>
                    <a:pt x="13194" y="4029"/>
                  </a:lnTo>
                  <a:lnTo>
                    <a:pt x="13222" y="4036"/>
                  </a:lnTo>
                  <a:lnTo>
                    <a:pt x="13249" y="4045"/>
                  </a:lnTo>
                  <a:lnTo>
                    <a:pt x="13276" y="4056"/>
                  </a:lnTo>
                  <a:lnTo>
                    <a:pt x="13303" y="4068"/>
                  </a:lnTo>
                  <a:lnTo>
                    <a:pt x="13328" y="4081"/>
                  </a:lnTo>
                  <a:lnTo>
                    <a:pt x="13352" y="4096"/>
                  </a:lnTo>
                  <a:lnTo>
                    <a:pt x="13376" y="4113"/>
                  </a:lnTo>
                  <a:lnTo>
                    <a:pt x="13399" y="4131"/>
                  </a:lnTo>
                  <a:lnTo>
                    <a:pt x="13420" y="4150"/>
                  </a:lnTo>
                  <a:lnTo>
                    <a:pt x="13441" y="4170"/>
                  </a:lnTo>
                  <a:lnTo>
                    <a:pt x="13461" y="4192"/>
                  </a:lnTo>
                  <a:lnTo>
                    <a:pt x="13480" y="4215"/>
                  </a:lnTo>
                  <a:lnTo>
                    <a:pt x="14988" y="6222"/>
                  </a:lnTo>
                  <a:lnTo>
                    <a:pt x="15001" y="6239"/>
                  </a:lnTo>
                  <a:lnTo>
                    <a:pt x="15012" y="6256"/>
                  </a:lnTo>
                  <a:lnTo>
                    <a:pt x="15022" y="6274"/>
                  </a:lnTo>
                  <a:lnTo>
                    <a:pt x="15032" y="6291"/>
                  </a:lnTo>
                  <a:lnTo>
                    <a:pt x="15041" y="6309"/>
                  </a:lnTo>
                  <a:lnTo>
                    <a:pt x="15049" y="6327"/>
                  </a:lnTo>
                  <a:lnTo>
                    <a:pt x="15057" y="6346"/>
                  </a:lnTo>
                  <a:lnTo>
                    <a:pt x="15063" y="6365"/>
                  </a:lnTo>
                  <a:lnTo>
                    <a:pt x="15069" y="6384"/>
                  </a:lnTo>
                  <a:lnTo>
                    <a:pt x="15074" y="6403"/>
                  </a:lnTo>
                  <a:lnTo>
                    <a:pt x="15079" y="6423"/>
                  </a:lnTo>
                  <a:lnTo>
                    <a:pt x="15082" y="6443"/>
                  </a:lnTo>
                  <a:lnTo>
                    <a:pt x="15085" y="6462"/>
                  </a:lnTo>
                  <a:lnTo>
                    <a:pt x="15087" y="6483"/>
                  </a:lnTo>
                  <a:lnTo>
                    <a:pt x="15089" y="6503"/>
                  </a:lnTo>
                  <a:lnTo>
                    <a:pt x="15089" y="6524"/>
                  </a:lnTo>
                  <a:lnTo>
                    <a:pt x="15089" y="7025"/>
                  </a:lnTo>
                  <a:close/>
                  <a:moveTo>
                    <a:pt x="13580" y="15054"/>
                  </a:moveTo>
                  <a:lnTo>
                    <a:pt x="10562" y="15054"/>
                  </a:lnTo>
                  <a:lnTo>
                    <a:pt x="10562" y="10036"/>
                  </a:lnTo>
                  <a:lnTo>
                    <a:pt x="10561" y="10010"/>
                  </a:lnTo>
                  <a:lnTo>
                    <a:pt x="10559" y="9985"/>
                  </a:lnTo>
                  <a:lnTo>
                    <a:pt x="10556" y="9960"/>
                  </a:lnTo>
                  <a:lnTo>
                    <a:pt x="10552" y="9935"/>
                  </a:lnTo>
                  <a:lnTo>
                    <a:pt x="10546" y="9911"/>
                  </a:lnTo>
                  <a:lnTo>
                    <a:pt x="10539" y="9887"/>
                  </a:lnTo>
                  <a:lnTo>
                    <a:pt x="10532" y="9864"/>
                  </a:lnTo>
                  <a:lnTo>
                    <a:pt x="10523" y="9841"/>
                  </a:lnTo>
                  <a:lnTo>
                    <a:pt x="10513" y="9818"/>
                  </a:lnTo>
                  <a:lnTo>
                    <a:pt x="10502" y="9797"/>
                  </a:lnTo>
                  <a:lnTo>
                    <a:pt x="10490" y="9776"/>
                  </a:lnTo>
                  <a:lnTo>
                    <a:pt x="10477" y="9755"/>
                  </a:lnTo>
                  <a:lnTo>
                    <a:pt x="10463" y="9736"/>
                  </a:lnTo>
                  <a:lnTo>
                    <a:pt x="10448" y="9717"/>
                  </a:lnTo>
                  <a:lnTo>
                    <a:pt x="10432" y="9699"/>
                  </a:lnTo>
                  <a:lnTo>
                    <a:pt x="10415" y="9681"/>
                  </a:lnTo>
                  <a:lnTo>
                    <a:pt x="10397" y="9665"/>
                  </a:lnTo>
                  <a:lnTo>
                    <a:pt x="10379" y="9649"/>
                  </a:lnTo>
                  <a:lnTo>
                    <a:pt x="10360" y="9634"/>
                  </a:lnTo>
                  <a:lnTo>
                    <a:pt x="10340" y="9620"/>
                  </a:lnTo>
                  <a:lnTo>
                    <a:pt x="10320" y="9607"/>
                  </a:lnTo>
                  <a:lnTo>
                    <a:pt x="10299" y="9595"/>
                  </a:lnTo>
                  <a:lnTo>
                    <a:pt x="10278" y="9584"/>
                  </a:lnTo>
                  <a:lnTo>
                    <a:pt x="10256" y="9574"/>
                  </a:lnTo>
                  <a:lnTo>
                    <a:pt x="10232" y="9565"/>
                  </a:lnTo>
                  <a:lnTo>
                    <a:pt x="10209" y="9557"/>
                  </a:lnTo>
                  <a:lnTo>
                    <a:pt x="10185" y="9550"/>
                  </a:lnTo>
                  <a:lnTo>
                    <a:pt x="10161" y="9544"/>
                  </a:lnTo>
                  <a:lnTo>
                    <a:pt x="10136" y="9540"/>
                  </a:lnTo>
                  <a:lnTo>
                    <a:pt x="10111" y="9537"/>
                  </a:lnTo>
                  <a:lnTo>
                    <a:pt x="10086" y="9535"/>
                  </a:lnTo>
                  <a:lnTo>
                    <a:pt x="10059" y="9534"/>
                  </a:lnTo>
                  <a:lnTo>
                    <a:pt x="6287" y="9534"/>
                  </a:lnTo>
                  <a:lnTo>
                    <a:pt x="6261" y="9535"/>
                  </a:lnTo>
                  <a:lnTo>
                    <a:pt x="6236" y="9537"/>
                  </a:lnTo>
                  <a:lnTo>
                    <a:pt x="6211" y="9540"/>
                  </a:lnTo>
                  <a:lnTo>
                    <a:pt x="6186" y="9544"/>
                  </a:lnTo>
                  <a:lnTo>
                    <a:pt x="6161" y="9550"/>
                  </a:lnTo>
                  <a:lnTo>
                    <a:pt x="6137" y="9557"/>
                  </a:lnTo>
                  <a:lnTo>
                    <a:pt x="6114" y="9565"/>
                  </a:lnTo>
                  <a:lnTo>
                    <a:pt x="6091" y="9574"/>
                  </a:lnTo>
                  <a:lnTo>
                    <a:pt x="6069" y="9584"/>
                  </a:lnTo>
                  <a:lnTo>
                    <a:pt x="6048" y="9595"/>
                  </a:lnTo>
                  <a:lnTo>
                    <a:pt x="6027" y="9607"/>
                  </a:lnTo>
                  <a:lnTo>
                    <a:pt x="6005" y="9620"/>
                  </a:lnTo>
                  <a:lnTo>
                    <a:pt x="5986" y="9634"/>
                  </a:lnTo>
                  <a:lnTo>
                    <a:pt x="5967" y="9649"/>
                  </a:lnTo>
                  <a:lnTo>
                    <a:pt x="5949" y="9665"/>
                  </a:lnTo>
                  <a:lnTo>
                    <a:pt x="5931" y="9681"/>
                  </a:lnTo>
                  <a:lnTo>
                    <a:pt x="5915" y="9699"/>
                  </a:lnTo>
                  <a:lnTo>
                    <a:pt x="5899" y="9717"/>
                  </a:lnTo>
                  <a:lnTo>
                    <a:pt x="5884" y="9736"/>
                  </a:lnTo>
                  <a:lnTo>
                    <a:pt x="5870" y="9755"/>
                  </a:lnTo>
                  <a:lnTo>
                    <a:pt x="5857" y="9776"/>
                  </a:lnTo>
                  <a:lnTo>
                    <a:pt x="5844" y="9797"/>
                  </a:lnTo>
                  <a:lnTo>
                    <a:pt x="5833" y="9818"/>
                  </a:lnTo>
                  <a:lnTo>
                    <a:pt x="5823" y="9841"/>
                  </a:lnTo>
                  <a:lnTo>
                    <a:pt x="5814" y="9864"/>
                  </a:lnTo>
                  <a:lnTo>
                    <a:pt x="5806" y="9887"/>
                  </a:lnTo>
                  <a:lnTo>
                    <a:pt x="5800" y="9911"/>
                  </a:lnTo>
                  <a:lnTo>
                    <a:pt x="5794" y="9935"/>
                  </a:lnTo>
                  <a:lnTo>
                    <a:pt x="5790" y="9960"/>
                  </a:lnTo>
                  <a:lnTo>
                    <a:pt x="5787" y="9985"/>
                  </a:lnTo>
                  <a:lnTo>
                    <a:pt x="5785" y="10010"/>
                  </a:lnTo>
                  <a:lnTo>
                    <a:pt x="5784" y="10036"/>
                  </a:lnTo>
                  <a:lnTo>
                    <a:pt x="5784" y="15054"/>
                  </a:lnTo>
                  <a:lnTo>
                    <a:pt x="2515" y="15054"/>
                  </a:lnTo>
                  <a:lnTo>
                    <a:pt x="2515" y="8531"/>
                  </a:lnTo>
                  <a:lnTo>
                    <a:pt x="13580" y="8531"/>
                  </a:lnTo>
                  <a:lnTo>
                    <a:pt x="13580" y="15054"/>
                  </a:lnTo>
                  <a:close/>
                  <a:moveTo>
                    <a:pt x="10059" y="15054"/>
                  </a:moveTo>
                  <a:lnTo>
                    <a:pt x="6287" y="15054"/>
                  </a:lnTo>
                  <a:lnTo>
                    <a:pt x="6287" y="10036"/>
                  </a:lnTo>
                  <a:lnTo>
                    <a:pt x="10059" y="10036"/>
                  </a:lnTo>
                  <a:lnTo>
                    <a:pt x="10059" y="15054"/>
                  </a:lnTo>
                  <a:close/>
                  <a:moveTo>
                    <a:pt x="1006" y="7025"/>
                  </a:moveTo>
                  <a:lnTo>
                    <a:pt x="1006" y="6524"/>
                  </a:lnTo>
                  <a:lnTo>
                    <a:pt x="1006" y="6503"/>
                  </a:lnTo>
                  <a:lnTo>
                    <a:pt x="1008" y="6483"/>
                  </a:lnTo>
                  <a:lnTo>
                    <a:pt x="1010" y="6462"/>
                  </a:lnTo>
                  <a:lnTo>
                    <a:pt x="1012" y="6443"/>
                  </a:lnTo>
                  <a:lnTo>
                    <a:pt x="1016" y="6423"/>
                  </a:lnTo>
                  <a:lnTo>
                    <a:pt x="1020" y="6403"/>
                  </a:lnTo>
                  <a:lnTo>
                    <a:pt x="1026" y="6384"/>
                  </a:lnTo>
                  <a:lnTo>
                    <a:pt x="1032" y="6365"/>
                  </a:lnTo>
                  <a:lnTo>
                    <a:pt x="1038" y="6346"/>
                  </a:lnTo>
                  <a:lnTo>
                    <a:pt x="1046" y="6327"/>
                  </a:lnTo>
                  <a:lnTo>
                    <a:pt x="1054" y="6309"/>
                  </a:lnTo>
                  <a:lnTo>
                    <a:pt x="1063" y="6291"/>
                  </a:lnTo>
                  <a:lnTo>
                    <a:pt x="1073" y="6274"/>
                  </a:lnTo>
                  <a:lnTo>
                    <a:pt x="1083" y="6256"/>
                  </a:lnTo>
                  <a:lnTo>
                    <a:pt x="1094" y="6239"/>
                  </a:lnTo>
                  <a:lnTo>
                    <a:pt x="1107" y="6222"/>
                  </a:lnTo>
                  <a:lnTo>
                    <a:pt x="2615" y="4215"/>
                  </a:lnTo>
                  <a:lnTo>
                    <a:pt x="2634" y="4192"/>
                  </a:lnTo>
                  <a:lnTo>
                    <a:pt x="2654" y="4170"/>
                  </a:lnTo>
                  <a:lnTo>
                    <a:pt x="2674" y="4150"/>
                  </a:lnTo>
                  <a:lnTo>
                    <a:pt x="2696" y="4131"/>
                  </a:lnTo>
                  <a:lnTo>
                    <a:pt x="2719" y="4113"/>
                  </a:lnTo>
                  <a:lnTo>
                    <a:pt x="2743" y="4096"/>
                  </a:lnTo>
                  <a:lnTo>
                    <a:pt x="2767" y="4081"/>
                  </a:lnTo>
                  <a:lnTo>
                    <a:pt x="2792" y="4068"/>
                  </a:lnTo>
                  <a:lnTo>
                    <a:pt x="2819" y="4056"/>
                  </a:lnTo>
                  <a:lnTo>
                    <a:pt x="2846" y="4045"/>
                  </a:lnTo>
                  <a:lnTo>
                    <a:pt x="2873" y="4036"/>
                  </a:lnTo>
                  <a:lnTo>
                    <a:pt x="2901" y="4029"/>
                  </a:lnTo>
                  <a:lnTo>
                    <a:pt x="2930" y="4023"/>
                  </a:lnTo>
                  <a:lnTo>
                    <a:pt x="2958" y="4018"/>
                  </a:lnTo>
                  <a:lnTo>
                    <a:pt x="2989" y="4016"/>
                  </a:lnTo>
                  <a:lnTo>
                    <a:pt x="3018" y="4015"/>
                  </a:lnTo>
                  <a:lnTo>
                    <a:pt x="4452" y="4015"/>
                  </a:lnTo>
                  <a:lnTo>
                    <a:pt x="2440" y="7527"/>
                  </a:lnTo>
                  <a:lnTo>
                    <a:pt x="1509" y="7527"/>
                  </a:lnTo>
                  <a:lnTo>
                    <a:pt x="1483" y="7526"/>
                  </a:lnTo>
                  <a:lnTo>
                    <a:pt x="1458" y="7524"/>
                  </a:lnTo>
                  <a:lnTo>
                    <a:pt x="1432" y="7521"/>
                  </a:lnTo>
                  <a:lnTo>
                    <a:pt x="1407" y="7517"/>
                  </a:lnTo>
                  <a:lnTo>
                    <a:pt x="1383" y="7511"/>
                  </a:lnTo>
                  <a:lnTo>
                    <a:pt x="1359" y="7505"/>
                  </a:lnTo>
                  <a:lnTo>
                    <a:pt x="1336" y="7497"/>
                  </a:lnTo>
                  <a:lnTo>
                    <a:pt x="1313" y="7488"/>
                  </a:lnTo>
                  <a:lnTo>
                    <a:pt x="1291" y="7478"/>
                  </a:lnTo>
                  <a:lnTo>
                    <a:pt x="1269" y="7467"/>
                  </a:lnTo>
                  <a:lnTo>
                    <a:pt x="1248" y="7455"/>
                  </a:lnTo>
                  <a:lnTo>
                    <a:pt x="1227" y="7442"/>
                  </a:lnTo>
                  <a:lnTo>
                    <a:pt x="1208" y="7428"/>
                  </a:lnTo>
                  <a:lnTo>
                    <a:pt x="1189" y="7413"/>
                  </a:lnTo>
                  <a:lnTo>
                    <a:pt x="1171" y="7397"/>
                  </a:lnTo>
                  <a:lnTo>
                    <a:pt x="1153" y="7381"/>
                  </a:lnTo>
                  <a:lnTo>
                    <a:pt x="1137" y="7363"/>
                  </a:lnTo>
                  <a:lnTo>
                    <a:pt x="1121" y="7345"/>
                  </a:lnTo>
                  <a:lnTo>
                    <a:pt x="1106" y="7325"/>
                  </a:lnTo>
                  <a:lnTo>
                    <a:pt x="1091" y="7306"/>
                  </a:lnTo>
                  <a:lnTo>
                    <a:pt x="1078" y="7285"/>
                  </a:lnTo>
                  <a:lnTo>
                    <a:pt x="1066" y="7264"/>
                  </a:lnTo>
                  <a:lnTo>
                    <a:pt x="1055" y="7243"/>
                  </a:lnTo>
                  <a:lnTo>
                    <a:pt x="1045" y="7221"/>
                  </a:lnTo>
                  <a:lnTo>
                    <a:pt x="1036" y="7198"/>
                  </a:lnTo>
                  <a:lnTo>
                    <a:pt x="1028" y="7175"/>
                  </a:lnTo>
                  <a:lnTo>
                    <a:pt x="1022" y="7151"/>
                  </a:lnTo>
                  <a:lnTo>
                    <a:pt x="1016" y="7127"/>
                  </a:lnTo>
                  <a:lnTo>
                    <a:pt x="1012" y="7102"/>
                  </a:lnTo>
                  <a:lnTo>
                    <a:pt x="1009" y="7077"/>
                  </a:lnTo>
                  <a:lnTo>
                    <a:pt x="1007" y="7051"/>
                  </a:lnTo>
                  <a:lnTo>
                    <a:pt x="1006" y="7025"/>
                  </a:lnTo>
                  <a:close/>
                  <a:moveTo>
                    <a:pt x="9962" y="4015"/>
                  </a:moveTo>
                  <a:lnTo>
                    <a:pt x="11062" y="4015"/>
                  </a:lnTo>
                  <a:lnTo>
                    <a:pt x="13074" y="7527"/>
                  </a:lnTo>
                  <a:lnTo>
                    <a:pt x="10968" y="7527"/>
                  </a:lnTo>
                  <a:lnTo>
                    <a:pt x="9962" y="4015"/>
                  </a:lnTo>
                  <a:close/>
                  <a:moveTo>
                    <a:pt x="8299" y="4015"/>
                  </a:moveTo>
                  <a:lnTo>
                    <a:pt x="9439" y="4015"/>
                  </a:lnTo>
                  <a:lnTo>
                    <a:pt x="10444" y="7527"/>
                  </a:lnTo>
                  <a:lnTo>
                    <a:pt x="8299" y="7527"/>
                  </a:lnTo>
                  <a:lnTo>
                    <a:pt x="8299" y="4015"/>
                  </a:lnTo>
                  <a:close/>
                  <a:moveTo>
                    <a:pt x="6656" y="4015"/>
                  </a:moveTo>
                  <a:lnTo>
                    <a:pt x="7796" y="4015"/>
                  </a:lnTo>
                  <a:lnTo>
                    <a:pt x="7796" y="7527"/>
                  </a:lnTo>
                  <a:lnTo>
                    <a:pt x="5650" y="7527"/>
                  </a:lnTo>
                  <a:lnTo>
                    <a:pt x="6656" y="4015"/>
                  </a:lnTo>
                  <a:close/>
                  <a:moveTo>
                    <a:pt x="5127" y="7527"/>
                  </a:moveTo>
                  <a:lnTo>
                    <a:pt x="3020" y="7527"/>
                  </a:lnTo>
                  <a:lnTo>
                    <a:pt x="5032" y="4015"/>
                  </a:lnTo>
                  <a:lnTo>
                    <a:pt x="6132" y="4015"/>
                  </a:lnTo>
                  <a:lnTo>
                    <a:pt x="5127" y="7527"/>
                  </a:lnTo>
                  <a:close/>
                  <a:moveTo>
                    <a:pt x="13077" y="1004"/>
                  </a:moveTo>
                  <a:lnTo>
                    <a:pt x="13077" y="3011"/>
                  </a:lnTo>
                  <a:lnTo>
                    <a:pt x="3018" y="3011"/>
                  </a:lnTo>
                  <a:lnTo>
                    <a:pt x="3018" y="1004"/>
                  </a:lnTo>
                  <a:lnTo>
                    <a:pt x="13077" y="1004"/>
                  </a:lnTo>
                  <a:close/>
                  <a:moveTo>
                    <a:pt x="15793" y="5620"/>
                  </a:moveTo>
                  <a:lnTo>
                    <a:pt x="14284" y="3614"/>
                  </a:lnTo>
                  <a:lnTo>
                    <a:pt x="14262" y="3585"/>
                  </a:lnTo>
                  <a:lnTo>
                    <a:pt x="14239" y="3557"/>
                  </a:lnTo>
                  <a:lnTo>
                    <a:pt x="14214" y="3530"/>
                  </a:lnTo>
                  <a:lnTo>
                    <a:pt x="14189" y="3503"/>
                  </a:lnTo>
                  <a:lnTo>
                    <a:pt x="14164" y="3477"/>
                  </a:lnTo>
                  <a:lnTo>
                    <a:pt x="14137" y="3451"/>
                  </a:lnTo>
                  <a:lnTo>
                    <a:pt x="14110" y="3426"/>
                  </a:lnTo>
                  <a:lnTo>
                    <a:pt x="14083" y="3401"/>
                  </a:lnTo>
                  <a:lnTo>
                    <a:pt x="14083" y="1004"/>
                  </a:lnTo>
                  <a:lnTo>
                    <a:pt x="14082" y="952"/>
                  </a:lnTo>
                  <a:lnTo>
                    <a:pt x="14078" y="901"/>
                  </a:lnTo>
                  <a:lnTo>
                    <a:pt x="14072" y="851"/>
                  </a:lnTo>
                  <a:lnTo>
                    <a:pt x="14063" y="802"/>
                  </a:lnTo>
                  <a:lnTo>
                    <a:pt x="14052" y="753"/>
                  </a:lnTo>
                  <a:lnTo>
                    <a:pt x="14038" y="706"/>
                  </a:lnTo>
                  <a:lnTo>
                    <a:pt x="14022" y="658"/>
                  </a:lnTo>
                  <a:lnTo>
                    <a:pt x="14004" y="613"/>
                  </a:lnTo>
                  <a:lnTo>
                    <a:pt x="13984" y="569"/>
                  </a:lnTo>
                  <a:lnTo>
                    <a:pt x="13961" y="526"/>
                  </a:lnTo>
                  <a:lnTo>
                    <a:pt x="13937" y="484"/>
                  </a:lnTo>
                  <a:lnTo>
                    <a:pt x="13911" y="443"/>
                  </a:lnTo>
                  <a:lnTo>
                    <a:pt x="13883" y="403"/>
                  </a:lnTo>
                  <a:lnTo>
                    <a:pt x="13854" y="365"/>
                  </a:lnTo>
                  <a:lnTo>
                    <a:pt x="13822" y="329"/>
                  </a:lnTo>
                  <a:lnTo>
                    <a:pt x="13788" y="294"/>
                  </a:lnTo>
                  <a:lnTo>
                    <a:pt x="13753" y="261"/>
                  </a:lnTo>
                  <a:lnTo>
                    <a:pt x="13717" y="229"/>
                  </a:lnTo>
                  <a:lnTo>
                    <a:pt x="13679" y="200"/>
                  </a:lnTo>
                  <a:lnTo>
                    <a:pt x="13640" y="172"/>
                  </a:lnTo>
                  <a:lnTo>
                    <a:pt x="13598" y="146"/>
                  </a:lnTo>
                  <a:lnTo>
                    <a:pt x="13557" y="121"/>
                  </a:lnTo>
                  <a:lnTo>
                    <a:pt x="13513" y="99"/>
                  </a:lnTo>
                  <a:lnTo>
                    <a:pt x="13468" y="79"/>
                  </a:lnTo>
                  <a:lnTo>
                    <a:pt x="13423" y="61"/>
                  </a:lnTo>
                  <a:lnTo>
                    <a:pt x="13376" y="45"/>
                  </a:lnTo>
                  <a:lnTo>
                    <a:pt x="13329" y="32"/>
                  </a:lnTo>
                  <a:lnTo>
                    <a:pt x="13279" y="20"/>
                  </a:lnTo>
                  <a:lnTo>
                    <a:pt x="13230" y="12"/>
                  </a:lnTo>
                  <a:lnTo>
                    <a:pt x="13180" y="5"/>
                  </a:lnTo>
                  <a:lnTo>
                    <a:pt x="13128" y="1"/>
                  </a:lnTo>
                  <a:lnTo>
                    <a:pt x="13077" y="0"/>
                  </a:lnTo>
                  <a:lnTo>
                    <a:pt x="3018" y="0"/>
                  </a:lnTo>
                  <a:lnTo>
                    <a:pt x="2967" y="1"/>
                  </a:lnTo>
                  <a:lnTo>
                    <a:pt x="2915" y="5"/>
                  </a:lnTo>
                  <a:lnTo>
                    <a:pt x="2865" y="12"/>
                  </a:lnTo>
                  <a:lnTo>
                    <a:pt x="2815" y="20"/>
                  </a:lnTo>
                  <a:lnTo>
                    <a:pt x="2766" y="32"/>
                  </a:lnTo>
                  <a:lnTo>
                    <a:pt x="2718" y="45"/>
                  </a:lnTo>
                  <a:lnTo>
                    <a:pt x="2672" y="61"/>
                  </a:lnTo>
                  <a:lnTo>
                    <a:pt x="2627" y="79"/>
                  </a:lnTo>
                  <a:lnTo>
                    <a:pt x="2581" y="99"/>
                  </a:lnTo>
                  <a:lnTo>
                    <a:pt x="2538" y="121"/>
                  </a:lnTo>
                  <a:lnTo>
                    <a:pt x="2496" y="146"/>
                  </a:lnTo>
                  <a:lnTo>
                    <a:pt x="2455" y="172"/>
                  </a:lnTo>
                  <a:lnTo>
                    <a:pt x="2416" y="200"/>
                  </a:lnTo>
                  <a:lnTo>
                    <a:pt x="2378" y="229"/>
                  </a:lnTo>
                  <a:lnTo>
                    <a:pt x="2341" y="261"/>
                  </a:lnTo>
                  <a:lnTo>
                    <a:pt x="2307" y="294"/>
                  </a:lnTo>
                  <a:lnTo>
                    <a:pt x="2273" y="329"/>
                  </a:lnTo>
                  <a:lnTo>
                    <a:pt x="2241" y="365"/>
                  </a:lnTo>
                  <a:lnTo>
                    <a:pt x="2212" y="403"/>
                  </a:lnTo>
                  <a:lnTo>
                    <a:pt x="2184" y="443"/>
                  </a:lnTo>
                  <a:lnTo>
                    <a:pt x="2158" y="484"/>
                  </a:lnTo>
                  <a:lnTo>
                    <a:pt x="2134" y="526"/>
                  </a:lnTo>
                  <a:lnTo>
                    <a:pt x="2111" y="569"/>
                  </a:lnTo>
                  <a:lnTo>
                    <a:pt x="2091" y="613"/>
                  </a:lnTo>
                  <a:lnTo>
                    <a:pt x="2073" y="658"/>
                  </a:lnTo>
                  <a:lnTo>
                    <a:pt x="2057" y="706"/>
                  </a:lnTo>
                  <a:lnTo>
                    <a:pt x="2043" y="753"/>
                  </a:lnTo>
                  <a:lnTo>
                    <a:pt x="2032" y="802"/>
                  </a:lnTo>
                  <a:lnTo>
                    <a:pt x="2023" y="851"/>
                  </a:lnTo>
                  <a:lnTo>
                    <a:pt x="2017" y="901"/>
                  </a:lnTo>
                  <a:lnTo>
                    <a:pt x="2013" y="952"/>
                  </a:lnTo>
                  <a:lnTo>
                    <a:pt x="2012" y="1004"/>
                  </a:lnTo>
                  <a:lnTo>
                    <a:pt x="2012" y="3402"/>
                  </a:lnTo>
                  <a:lnTo>
                    <a:pt x="1985" y="3426"/>
                  </a:lnTo>
                  <a:lnTo>
                    <a:pt x="1959" y="3451"/>
                  </a:lnTo>
                  <a:lnTo>
                    <a:pt x="1931" y="3477"/>
                  </a:lnTo>
                  <a:lnTo>
                    <a:pt x="1906" y="3503"/>
                  </a:lnTo>
                  <a:lnTo>
                    <a:pt x="1881" y="3529"/>
                  </a:lnTo>
                  <a:lnTo>
                    <a:pt x="1857" y="3556"/>
                  </a:lnTo>
                  <a:lnTo>
                    <a:pt x="1833" y="3584"/>
                  </a:lnTo>
                  <a:lnTo>
                    <a:pt x="1811" y="3613"/>
                  </a:lnTo>
                  <a:lnTo>
                    <a:pt x="303" y="5619"/>
                  </a:lnTo>
                  <a:lnTo>
                    <a:pt x="285" y="5644"/>
                  </a:lnTo>
                  <a:lnTo>
                    <a:pt x="268" y="5669"/>
                  </a:lnTo>
                  <a:lnTo>
                    <a:pt x="250" y="5695"/>
                  </a:lnTo>
                  <a:lnTo>
                    <a:pt x="233" y="5720"/>
                  </a:lnTo>
                  <a:lnTo>
                    <a:pt x="217" y="5746"/>
                  </a:lnTo>
                  <a:lnTo>
                    <a:pt x="202" y="5772"/>
                  </a:lnTo>
                  <a:lnTo>
                    <a:pt x="187" y="5798"/>
                  </a:lnTo>
                  <a:lnTo>
                    <a:pt x="173" y="5825"/>
                  </a:lnTo>
                  <a:lnTo>
                    <a:pt x="159" y="5851"/>
                  </a:lnTo>
                  <a:lnTo>
                    <a:pt x="146" y="5879"/>
                  </a:lnTo>
                  <a:lnTo>
                    <a:pt x="133" y="5906"/>
                  </a:lnTo>
                  <a:lnTo>
                    <a:pt x="121" y="5934"/>
                  </a:lnTo>
                  <a:lnTo>
                    <a:pt x="110" y="5962"/>
                  </a:lnTo>
                  <a:lnTo>
                    <a:pt x="99" y="5991"/>
                  </a:lnTo>
                  <a:lnTo>
                    <a:pt x="88" y="6019"/>
                  </a:lnTo>
                  <a:lnTo>
                    <a:pt x="78" y="6047"/>
                  </a:lnTo>
                  <a:lnTo>
                    <a:pt x="68" y="6076"/>
                  </a:lnTo>
                  <a:lnTo>
                    <a:pt x="60" y="6105"/>
                  </a:lnTo>
                  <a:lnTo>
                    <a:pt x="51" y="6134"/>
                  </a:lnTo>
                  <a:lnTo>
                    <a:pt x="44" y="6163"/>
                  </a:lnTo>
                  <a:lnTo>
                    <a:pt x="37" y="6193"/>
                  </a:lnTo>
                  <a:lnTo>
                    <a:pt x="31" y="6222"/>
                  </a:lnTo>
                  <a:lnTo>
                    <a:pt x="25" y="6253"/>
                  </a:lnTo>
                  <a:lnTo>
                    <a:pt x="20" y="6282"/>
                  </a:lnTo>
                  <a:lnTo>
                    <a:pt x="15" y="6312"/>
                  </a:lnTo>
                  <a:lnTo>
                    <a:pt x="11" y="6342"/>
                  </a:lnTo>
                  <a:lnTo>
                    <a:pt x="8" y="6372"/>
                  </a:lnTo>
                  <a:lnTo>
                    <a:pt x="5" y="6402"/>
                  </a:lnTo>
                  <a:lnTo>
                    <a:pt x="3" y="6432"/>
                  </a:lnTo>
                  <a:lnTo>
                    <a:pt x="1" y="6463"/>
                  </a:lnTo>
                  <a:lnTo>
                    <a:pt x="0" y="6493"/>
                  </a:lnTo>
                  <a:lnTo>
                    <a:pt x="0" y="6524"/>
                  </a:lnTo>
                  <a:lnTo>
                    <a:pt x="0" y="7025"/>
                  </a:lnTo>
                  <a:lnTo>
                    <a:pt x="2" y="7103"/>
                  </a:lnTo>
                  <a:lnTo>
                    <a:pt x="8" y="7179"/>
                  </a:lnTo>
                  <a:lnTo>
                    <a:pt x="17" y="7254"/>
                  </a:lnTo>
                  <a:lnTo>
                    <a:pt x="31" y="7328"/>
                  </a:lnTo>
                  <a:lnTo>
                    <a:pt x="47" y="7401"/>
                  </a:lnTo>
                  <a:lnTo>
                    <a:pt x="68" y="7473"/>
                  </a:lnTo>
                  <a:lnTo>
                    <a:pt x="92" y="7542"/>
                  </a:lnTo>
                  <a:lnTo>
                    <a:pt x="119" y="7610"/>
                  </a:lnTo>
                  <a:lnTo>
                    <a:pt x="149" y="7678"/>
                  </a:lnTo>
                  <a:lnTo>
                    <a:pt x="182" y="7742"/>
                  </a:lnTo>
                  <a:lnTo>
                    <a:pt x="218" y="7805"/>
                  </a:lnTo>
                  <a:lnTo>
                    <a:pt x="259" y="7866"/>
                  </a:lnTo>
                  <a:lnTo>
                    <a:pt x="300" y="7926"/>
                  </a:lnTo>
                  <a:lnTo>
                    <a:pt x="345" y="7983"/>
                  </a:lnTo>
                  <a:lnTo>
                    <a:pt x="392" y="8037"/>
                  </a:lnTo>
                  <a:lnTo>
                    <a:pt x="443" y="8089"/>
                  </a:lnTo>
                  <a:lnTo>
                    <a:pt x="495" y="8139"/>
                  </a:lnTo>
                  <a:lnTo>
                    <a:pt x="549" y="8187"/>
                  </a:lnTo>
                  <a:lnTo>
                    <a:pt x="607" y="8232"/>
                  </a:lnTo>
                  <a:lnTo>
                    <a:pt x="666" y="8273"/>
                  </a:lnTo>
                  <a:lnTo>
                    <a:pt x="727" y="8313"/>
                  </a:lnTo>
                  <a:lnTo>
                    <a:pt x="791" y="8349"/>
                  </a:lnTo>
                  <a:lnTo>
                    <a:pt x="855" y="8382"/>
                  </a:lnTo>
                  <a:lnTo>
                    <a:pt x="922" y="8412"/>
                  </a:lnTo>
                  <a:lnTo>
                    <a:pt x="991" y="8439"/>
                  </a:lnTo>
                  <a:lnTo>
                    <a:pt x="1060" y="8464"/>
                  </a:lnTo>
                  <a:lnTo>
                    <a:pt x="1133" y="8484"/>
                  </a:lnTo>
                  <a:lnTo>
                    <a:pt x="1205" y="8501"/>
                  </a:lnTo>
                  <a:lnTo>
                    <a:pt x="1280" y="8514"/>
                  </a:lnTo>
                  <a:lnTo>
                    <a:pt x="1355" y="8523"/>
                  </a:lnTo>
                  <a:lnTo>
                    <a:pt x="1431" y="8529"/>
                  </a:lnTo>
                  <a:lnTo>
                    <a:pt x="1509" y="8531"/>
                  </a:lnTo>
                  <a:lnTo>
                    <a:pt x="1509" y="15054"/>
                  </a:lnTo>
                  <a:lnTo>
                    <a:pt x="1510" y="15106"/>
                  </a:lnTo>
                  <a:lnTo>
                    <a:pt x="1514" y="15157"/>
                  </a:lnTo>
                  <a:lnTo>
                    <a:pt x="1520" y="15207"/>
                  </a:lnTo>
                  <a:lnTo>
                    <a:pt x="1529" y="15257"/>
                  </a:lnTo>
                  <a:lnTo>
                    <a:pt x="1540" y="15305"/>
                  </a:lnTo>
                  <a:lnTo>
                    <a:pt x="1554" y="15352"/>
                  </a:lnTo>
                  <a:lnTo>
                    <a:pt x="1570" y="15400"/>
                  </a:lnTo>
                  <a:lnTo>
                    <a:pt x="1588" y="15445"/>
                  </a:lnTo>
                  <a:lnTo>
                    <a:pt x="1608" y="15489"/>
                  </a:lnTo>
                  <a:lnTo>
                    <a:pt x="1631" y="15533"/>
                  </a:lnTo>
                  <a:lnTo>
                    <a:pt x="1655" y="15574"/>
                  </a:lnTo>
                  <a:lnTo>
                    <a:pt x="1681" y="15615"/>
                  </a:lnTo>
                  <a:lnTo>
                    <a:pt x="1709" y="15655"/>
                  </a:lnTo>
                  <a:lnTo>
                    <a:pt x="1738" y="15693"/>
                  </a:lnTo>
                  <a:lnTo>
                    <a:pt x="1770" y="15729"/>
                  </a:lnTo>
                  <a:lnTo>
                    <a:pt x="1804" y="15764"/>
                  </a:lnTo>
                  <a:lnTo>
                    <a:pt x="1839" y="15797"/>
                  </a:lnTo>
                  <a:lnTo>
                    <a:pt x="1875" y="15829"/>
                  </a:lnTo>
                  <a:lnTo>
                    <a:pt x="1913" y="15858"/>
                  </a:lnTo>
                  <a:lnTo>
                    <a:pt x="1953" y="15886"/>
                  </a:lnTo>
                  <a:lnTo>
                    <a:pt x="1993" y="15912"/>
                  </a:lnTo>
                  <a:lnTo>
                    <a:pt x="2035" y="15937"/>
                  </a:lnTo>
                  <a:lnTo>
                    <a:pt x="2078" y="15959"/>
                  </a:lnTo>
                  <a:lnTo>
                    <a:pt x="2124" y="15979"/>
                  </a:lnTo>
                  <a:lnTo>
                    <a:pt x="2169" y="15997"/>
                  </a:lnTo>
                  <a:lnTo>
                    <a:pt x="2216" y="16013"/>
                  </a:lnTo>
                  <a:lnTo>
                    <a:pt x="2263" y="16026"/>
                  </a:lnTo>
                  <a:lnTo>
                    <a:pt x="2312" y="16038"/>
                  </a:lnTo>
                  <a:lnTo>
                    <a:pt x="2362" y="16046"/>
                  </a:lnTo>
                  <a:lnTo>
                    <a:pt x="2412" y="16053"/>
                  </a:lnTo>
                  <a:lnTo>
                    <a:pt x="2464" y="16057"/>
                  </a:lnTo>
                  <a:lnTo>
                    <a:pt x="2515" y="16058"/>
                  </a:lnTo>
                  <a:lnTo>
                    <a:pt x="13580" y="16058"/>
                  </a:lnTo>
                  <a:lnTo>
                    <a:pt x="13632" y="16057"/>
                  </a:lnTo>
                  <a:lnTo>
                    <a:pt x="13683" y="16053"/>
                  </a:lnTo>
                  <a:lnTo>
                    <a:pt x="13733" y="16046"/>
                  </a:lnTo>
                  <a:lnTo>
                    <a:pt x="13782" y="16038"/>
                  </a:lnTo>
                  <a:lnTo>
                    <a:pt x="13832" y="16026"/>
                  </a:lnTo>
                  <a:lnTo>
                    <a:pt x="13879" y="16013"/>
                  </a:lnTo>
                  <a:lnTo>
                    <a:pt x="13926" y="15997"/>
                  </a:lnTo>
                  <a:lnTo>
                    <a:pt x="13971" y="15979"/>
                  </a:lnTo>
                  <a:lnTo>
                    <a:pt x="14016" y="15959"/>
                  </a:lnTo>
                  <a:lnTo>
                    <a:pt x="14060" y="15937"/>
                  </a:lnTo>
                  <a:lnTo>
                    <a:pt x="14101" y="15912"/>
                  </a:lnTo>
                  <a:lnTo>
                    <a:pt x="14142" y="15886"/>
                  </a:lnTo>
                  <a:lnTo>
                    <a:pt x="14182" y="15858"/>
                  </a:lnTo>
                  <a:lnTo>
                    <a:pt x="14220" y="15829"/>
                  </a:lnTo>
                  <a:lnTo>
                    <a:pt x="14256" y="15797"/>
                  </a:lnTo>
                  <a:lnTo>
                    <a:pt x="14291" y="15764"/>
                  </a:lnTo>
                  <a:lnTo>
                    <a:pt x="14325" y="15729"/>
                  </a:lnTo>
                  <a:lnTo>
                    <a:pt x="14356" y="15693"/>
                  </a:lnTo>
                  <a:lnTo>
                    <a:pt x="14386" y="15655"/>
                  </a:lnTo>
                  <a:lnTo>
                    <a:pt x="14414" y="15615"/>
                  </a:lnTo>
                  <a:lnTo>
                    <a:pt x="14440" y="15574"/>
                  </a:lnTo>
                  <a:lnTo>
                    <a:pt x="14464" y="15533"/>
                  </a:lnTo>
                  <a:lnTo>
                    <a:pt x="14487" y="15489"/>
                  </a:lnTo>
                  <a:lnTo>
                    <a:pt x="14507" y="15445"/>
                  </a:lnTo>
                  <a:lnTo>
                    <a:pt x="14525" y="15400"/>
                  </a:lnTo>
                  <a:lnTo>
                    <a:pt x="14541" y="15352"/>
                  </a:lnTo>
                  <a:lnTo>
                    <a:pt x="14554" y="15305"/>
                  </a:lnTo>
                  <a:lnTo>
                    <a:pt x="14566" y="15257"/>
                  </a:lnTo>
                  <a:lnTo>
                    <a:pt x="14574" y="15207"/>
                  </a:lnTo>
                  <a:lnTo>
                    <a:pt x="14581" y="15157"/>
                  </a:lnTo>
                  <a:lnTo>
                    <a:pt x="14585" y="15106"/>
                  </a:lnTo>
                  <a:lnTo>
                    <a:pt x="14586" y="15054"/>
                  </a:lnTo>
                  <a:lnTo>
                    <a:pt x="14586" y="8531"/>
                  </a:lnTo>
                  <a:lnTo>
                    <a:pt x="14664" y="8529"/>
                  </a:lnTo>
                  <a:lnTo>
                    <a:pt x="14740" y="8523"/>
                  </a:lnTo>
                  <a:lnTo>
                    <a:pt x="14815" y="8514"/>
                  </a:lnTo>
                  <a:lnTo>
                    <a:pt x="14890" y="8501"/>
                  </a:lnTo>
                  <a:lnTo>
                    <a:pt x="14962" y="8484"/>
                  </a:lnTo>
                  <a:lnTo>
                    <a:pt x="15034" y="8464"/>
                  </a:lnTo>
                  <a:lnTo>
                    <a:pt x="15104" y="8439"/>
                  </a:lnTo>
                  <a:lnTo>
                    <a:pt x="15173" y="8412"/>
                  </a:lnTo>
                  <a:lnTo>
                    <a:pt x="15240" y="8382"/>
                  </a:lnTo>
                  <a:lnTo>
                    <a:pt x="15304" y="8349"/>
                  </a:lnTo>
                  <a:lnTo>
                    <a:pt x="15368" y="8313"/>
                  </a:lnTo>
                  <a:lnTo>
                    <a:pt x="15429" y="8273"/>
                  </a:lnTo>
                  <a:lnTo>
                    <a:pt x="15488" y="8232"/>
                  </a:lnTo>
                  <a:lnTo>
                    <a:pt x="15545" y="8187"/>
                  </a:lnTo>
                  <a:lnTo>
                    <a:pt x="15600" y="8139"/>
                  </a:lnTo>
                  <a:lnTo>
                    <a:pt x="15652" y="8089"/>
                  </a:lnTo>
                  <a:lnTo>
                    <a:pt x="15703" y="8037"/>
                  </a:lnTo>
                  <a:lnTo>
                    <a:pt x="15750" y="7983"/>
                  </a:lnTo>
                  <a:lnTo>
                    <a:pt x="15795" y="7926"/>
                  </a:lnTo>
                  <a:lnTo>
                    <a:pt x="15836" y="7866"/>
                  </a:lnTo>
                  <a:lnTo>
                    <a:pt x="15876" y="7805"/>
                  </a:lnTo>
                  <a:lnTo>
                    <a:pt x="15913" y="7742"/>
                  </a:lnTo>
                  <a:lnTo>
                    <a:pt x="15946" y="7678"/>
                  </a:lnTo>
                  <a:lnTo>
                    <a:pt x="15976" y="7610"/>
                  </a:lnTo>
                  <a:lnTo>
                    <a:pt x="16003" y="7542"/>
                  </a:lnTo>
                  <a:lnTo>
                    <a:pt x="16027" y="7473"/>
                  </a:lnTo>
                  <a:lnTo>
                    <a:pt x="16048" y="7401"/>
                  </a:lnTo>
                  <a:lnTo>
                    <a:pt x="16064" y="7328"/>
                  </a:lnTo>
                  <a:lnTo>
                    <a:pt x="16078" y="7254"/>
                  </a:lnTo>
                  <a:lnTo>
                    <a:pt x="16087" y="7179"/>
                  </a:lnTo>
                  <a:lnTo>
                    <a:pt x="16093" y="7103"/>
                  </a:lnTo>
                  <a:lnTo>
                    <a:pt x="16095" y="7025"/>
                  </a:lnTo>
                  <a:lnTo>
                    <a:pt x="16095" y="6524"/>
                  </a:lnTo>
                  <a:lnTo>
                    <a:pt x="16095" y="6493"/>
                  </a:lnTo>
                  <a:lnTo>
                    <a:pt x="16094" y="6463"/>
                  </a:lnTo>
                  <a:lnTo>
                    <a:pt x="16092" y="6432"/>
                  </a:lnTo>
                  <a:lnTo>
                    <a:pt x="16090" y="6402"/>
                  </a:lnTo>
                  <a:lnTo>
                    <a:pt x="16087" y="6372"/>
                  </a:lnTo>
                  <a:lnTo>
                    <a:pt x="16084" y="6342"/>
                  </a:lnTo>
                  <a:lnTo>
                    <a:pt x="16080" y="6312"/>
                  </a:lnTo>
                  <a:lnTo>
                    <a:pt x="16075" y="6282"/>
                  </a:lnTo>
                  <a:lnTo>
                    <a:pt x="16070" y="6253"/>
                  </a:lnTo>
                  <a:lnTo>
                    <a:pt x="16064" y="6222"/>
                  </a:lnTo>
                  <a:lnTo>
                    <a:pt x="16058" y="6193"/>
                  </a:lnTo>
                  <a:lnTo>
                    <a:pt x="16051" y="6163"/>
                  </a:lnTo>
                  <a:lnTo>
                    <a:pt x="16044" y="6134"/>
                  </a:lnTo>
                  <a:lnTo>
                    <a:pt x="16035" y="6105"/>
                  </a:lnTo>
                  <a:lnTo>
                    <a:pt x="16027" y="6076"/>
                  </a:lnTo>
                  <a:lnTo>
                    <a:pt x="16018" y="6047"/>
                  </a:lnTo>
                  <a:lnTo>
                    <a:pt x="16007" y="6019"/>
                  </a:lnTo>
                  <a:lnTo>
                    <a:pt x="15996" y="5991"/>
                  </a:lnTo>
                  <a:lnTo>
                    <a:pt x="15985" y="5963"/>
                  </a:lnTo>
                  <a:lnTo>
                    <a:pt x="15974" y="5934"/>
                  </a:lnTo>
                  <a:lnTo>
                    <a:pt x="15962" y="5906"/>
                  </a:lnTo>
                  <a:lnTo>
                    <a:pt x="15949" y="5879"/>
                  </a:lnTo>
                  <a:lnTo>
                    <a:pt x="15936" y="5852"/>
                  </a:lnTo>
                  <a:lnTo>
                    <a:pt x="15922" y="5825"/>
                  </a:lnTo>
                  <a:lnTo>
                    <a:pt x="15908" y="5798"/>
                  </a:lnTo>
                  <a:lnTo>
                    <a:pt x="15893" y="5772"/>
                  </a:lnTo>
                  <a:lnTo>
                    <a:pt x="15878" y="5746"/>
                  </a:lnTo>
                  <a:lnTo>
                    <a:pt x="15862" y="5720"/>
                  </a:lnTo>
                  <a:lnTo>
                    <a:pt x="15846" y="5695"/>
                  </a:lnTo>
                  <a:lnTo>
                    <a:pt x="15828" y="5669"/>
                  </a:lnTo>
                  <a:lnTo>
                    <a:pt x="15811" y="5644"/>
                  </a:lnTo>
                  <a:lnTo>
                    <a:pt x="15793" y="56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5" name="Group 21"/>
          <p:cNvGrpSpPr/>
          <p:nvPr/>
        </p:nvGrpSpPr>
        <p:grpSpPr>
          <a:xfrm>
            <a:off x="5426005" y="1489495"/>
            <a:ext cx="802167" cy="800625"/>
            <a:chOff x="6623994" y="1356549"/>
            <a:chExt cx="894149" cy="894149"/>
          </a:xfrm>
        </p:grpSpPr>
        <p:sp>
          <p:nvSpPr>
            <p:cNvPr id="26" name="Oval 22"/>
            <p:cNvSpPr/>
            <p:nvPr/>
          </p:nvSpPr>
          <p:spPr>
            <a:xfrm>
              <a:off x="6623994" y="1356549"/>
              <a:ext cx="894149" cy="89414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7" name="Group 23"/>
            <p:cNvGrpSpPr/>
            <p:nvPr/>
          </p:nvGrpSpPr>
          <p:grpSpPr>
            <a:xfrm>
              <a:off x="6880156" y="1592805"/>
              <a:ext cx="381823" cy="437087"/>
              <a:chOff x="2005013" y="4152900"/>
              <a:chExt cx="603250" cy="690563"/>
            </a:xfrm>
            <a:solidFill>
              <a:schemeClr val="bg1"/>
            </a:solidFill>
          </p:grpSpPr>
          <p:sp>
            <p:nvSpPr>
              <p:cNvPr id="28" name="Freeform 193"/>
              <p:cNvSpPr>
                <a:spLocks noEditPoints="1"/>
              </p:cNvSpPr>
              <p:nvPr/>
            </p:nvSpPr>
            <p:spPr bwMode="auto">
              <a:xfrm>
                <a:off x="2005013" y="4152900"/>
                <a:ext cx="603250" cy="690563"/>
              </a:xfrm>
              <a:custGeom>
                <a:avLst/>
                <a:gdLst>
                  <a:gd name="T0" fmla="*/ 4158 w 14060"/>
                  <a:gd name="T1" fmla="*/ 5259 h 16095"/>
                  <a:gd name="T2" fmla="*/ 1877 w 14060"/>
                  <a:gd name="T3" fmla="*/ 4442 h 16095"/>
                  <a:gd name="T4" fmla="*/ 1004 w 14060"/>
                  <a:gd name="T5" fmla="*/ 3269 h 16095"/>
                  <a:gd name="T6" fmla="*/ 1877 w 14060"/>
                  <a:gd name="T7" fmla="*/ 2095 h 16095"/>
                  <a:gd name="T8" fmla="*/ 4158 w 14060"/>
                  <a:gd name="T9" fmla="*/ 1279 h 16095"/>
                  <a:gd name="T10" fmla="*/ 7340 w 14060"/>
                  <a:gd name="T11" fmla="*/ 1009 h 16095"/>
                  <a:gd name="T12" fmla="*/ 10399 w 14060"/>
                  <a:gd name="T13" fmla="*/ 1392 h 16095"/>
                  <a:gd name="T14" fmla="*/ 12461 w 14060"/>
                  <a:gd name="T15" fmla="*/ 2288 h 16095"/>
                  <a:gd name="T16" fmla="*/ 13025 w 14060"/>
                  <a:gd name="T17" fmla="*/ 3501 h 16095"/>
                  <a:gd name="T18" fmla="*/ 11859 w 14060"/>
                  <a:gd name="T19" fmla="*/ 4623 h 16095"/>
                  <a:gd name="T20" fmla="*/ 9376 w 14060"/>
                  <a:gd name="T21" fmla="*/ 5355 h 16095"/>
                  <a:gd name="T22" fmla="*/ 13055 w 14060"/>
                  <a:gd name="T23" fmla="*/ 6798 h 16095"/>
                  <a:gd name="T24" fmla="*/ 12329 w 14060"/>
                  <a:gd name="T25" fmla="*/ 7877 h 16095"/>
                  <a:gd name="T26" fmla="*/ 10154 w 14060"/>
                  <a:gd name="T27" fmla="*/ 8729 h 16095"/>
                  <a:gd name="T28" fmla="*/ 7030 w 14060"/>
                  <a:gd name="T29" fmla="*/ 9053 h 16095"/>
                  <a:gd name="T30" fmla="*/ 3906 w 14060"/>
                  <a:gd name="T31" fmla="*/ 8729 h 16095"/>
                  <a:gd name="T32" fmla="*/ 1731 w 14060"/>
                  <a:gd name="T33" fmla="*/ 7877 h 16095"/>
                  <a:gd name="T34" fmla="*/ 1005 w 14060"/>
                  <a:gd name="T35" fmla="*/ 6798 h 16095"/>
                  <a:gd name="T36" fmla="*/ 2178 w 14060"/>
                  <a:gd name="T37" fmla="*/ 5717 h 16095"/>
                  <a:gd name="T38" fmla="*/ 4255 w 14060"/>
                  <a:gd name="T39" fmla="*/ 6300 h 16095"/>
                  <a:gd name="T40" fmla="*/ 6598 w 14060"/>
                  <a:gd name="T41" fmla="*/ 6533 h 16095"/>
                  <a:gd name="T42" fmla="*/ 8968 w 14060"/>
                  <a:gd name="T43" fmla="*/ 6425 h 16095"/>
                  <a:gd name="T44" fmla="*/ 11177 w 14060"/>
                  <a:gd name="T45" fmla="*/ 5970 h 16095"/>
                  <a:gd name="T46" fmla="*/ 12929 w 14060"/>
                  <a:gd name="T47" fmla="*/ 5154 h 16095"/>
                  <a:gd name="T48" fmla="*/ 12866 w 14060"/>
                  <a:gd name="T49" fmla="*/ 10385 h 16095"/>
                  <a:gd name="T50" fmla="*/ 11291 w 14060"/>
                  <a:gd name="T51" fmla="*/ 11413 h 16095"/>
                  <a:gd name="T52" fmla="*/ 8535 w 14060"/>
                  <a:gd name="T53" fmla="*/ 12001 h 16095"/>
                  <a:gd name="T54" fmla="*/ 5238 w 14060"/>
                  <a:gd name="T55" fmla="*/ 11971 h 16095"/>
                  <a:gd name="T56" fmla="*/ 2570 w 14060"/>
                  <a:gd name="T57" fmla="*/ 11335 h 16095"/>
                  <a:gd name="T58" fmla="*/ 1127 w 14060"/>
                  <a:gd name="T59" fmla="*/ 10277 h 16095"/>
                  <a:gd name="T60" fmla="*/ 1334 w 14060"/>
                  <a:gd name="T61" fmla="*/ 8216 h 16095"/>
                  <a:gd name="T62" fmla="*/ 3083 w 14060"/>
                  <a:gd name="T63" fmla="*/ 9035 h 16095"/>
                  <a:gd name="T64" fmla="*/ 5412 w 14060"/>
                  <a:gd name="T65" fmla="*/ 9477 h 16095"/>
                  <a:gd name="T66" fmla="*/ 7960 w 14060"/>
                  <a:gd name="T67" fmla="*/ 9530 h 16095"/>
                  <a:gd name="T68" fmla="*/ 10383 w 14060"/>
                  <a:gd name="T69" fmla="*/ 9193 h 16095"/>
                  <a:gd name="T70" fmla="*/ 12328 w 14060"/>
                  <a:gd name="T71" fmla="*/ 8477 h 16095"/>
                  <a:gd name="T72" fmla="*/ 12986 w 14060"/>
                  <a:gd name="T73" fmla="*/ 13170 h 16095"/>
                  <a:gd name="T74" fmla="*/ 11680 w 14060"/>
                  <a:gd name="T75" fmla="*/ 14265 h 16095"/>
                  <a:gd name="T76" fmla="*/ 9102 w 14060"/>
                  <a:gd name="T77" fmla="*/ 14951 h 16095"/>
                  <a:gd name="T78" fmla="*/ 5816 w 14060"/>
                  <a:gd name="T79" fmla="*/ 15043 h 16095"/>
                  <a:gd name="T80" fmla="*/ 2979 w 14060"/>
                  <a:gd name="T81" fmla="*/ 14501 h 16095"/>
                  <a:gd name="T82" fmla="*/ 1275 w 14060"/>
                  <a:gd name="T83" fmla="*/ 13499 h 16095"/>
                  <a:gd name="T84" fmla="*/ 1459 w 14060"/>
                  <a:gd name="T85" fmla="*/ 11324 h 16095"/>
                  <a:gd name="T86" fmla="*/ 3277 w 14060"/>
                  <a:gd name="T87" fmla="*/ 12109 h 16095"/>
                  <a:gd name="T88" fmla="*/ 5640 w 14060"/>
                  <a:gd name="T89" fmla="*/ 12516 h 16095"/>
                  <a:gd name="T90" fmla="*/ 8191 w 14060"/>
                  <a:gd name="T91" fmla="*/ 12534 h 16095"/>
                  <a:gd name="T92" fmla="*/ 10586 w 14060"/>
                  <a:gd name="T93" fmla="*/ 12162 h 16095"/>
                  <a:gd name="T94" fmla="*/ 12468 w 14060"/>
                  <a:gd name="T95" fmla="*/ 11410 h 16095"/>
                  <a:gd name="T96" fmla="*/ 5756 w 14060"/>
                  <a:gd name="T97" fmla="*/ 48 h 16095"/>
                  <a:gd name="T98" fmla="*/ 2501 w 14060"/>
                  <a:gd name="T99" fmla="*/ 695 h 16095"/>
                  <a:gd name="T100" fmla="*/ 359 w 14060"/>
                  <a:gd name="T101" fmla="*/ 2134 h 16095"/>
                  <a:gd name="T102" fmla="*/ 163 w 14060"/>
                  <a:gd name="T103" fmla="*/ 13611 h 16095"/>
                  <a:gd name="T104" fmla="*/ 2001 w 14060"/>
                  <a:gd name="T105" fmla="*/ 15199 h 16095"/>
                  <a:gd name="T106" fmla="*/ 5124 w 14060"/>
                  <a:gd name="T107" fmla="*/ 15985 h 16095"/>
                  <a:gd name="T108" fmla="*/ 8621 w 14060"/>
                  <a:gd name="T109" fmla="*/ 16020 h 16095"/>
                  <a:gd name="T110" fmla="*/ 11814 w 14060"/>
                  <a:gd name="T111" fmla="*/ 15302 h 16095"/>
                  <a:gd name="T112" fmla="*/ 13808 w 14060"/>
                  <a:gd name="T113" fmla="*/ 13789 h 16095"/>
                  <a:gd name="T114" fmla="*/ 13808 w 14060"/>
                  <a:gd name="T115" fmla="*/ 2305 h 16095"/>
                  <a:gd name="T116" fmla="*/ 11814 w 14060"/>
                  <a:gd name="T117" fmla="*/ 792 h 16095"/>
                  <a:gd name="T118" fmla="*/ 8621 w 14060"/>
                  <a:gd name="T119" fmla="*/ 75 h 160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4060" h="16095">
                    <a:moveTo>
                      <a:pt x="7030" y="5533"/>
                    </a:moveTo>
                    <a:lnTo>
                      <a:pt x="6720" y="5530"/>
                    </a:lnTo>
                    <a:lnTo>
                      <a:pt x="6413" y="5521"/>
                    </a:lnTo>
                    <a:lnTo>
                      <a:pt x="6112" y="5507"/>
                    </a:lnTo>
                    <a:lnTo>
                      <a:pt x="5816" y="5486"/>
                    </a:lnTo>
                    <a:lnTo>
                      <a:pt x="5524" y="5461"/>
                    </a:lnTo>
                    <a:lnTo>
                      <a:pt x="5238" y="5431"/>
                    </a:lnTo>
                    <a:lnTo>
                      <a:pt x="4958" y="5395"/>
                    </a:lnTo>
                    <a:lnTo>
                      <a:pt x="4684" y="5355"/>
                    </a:lnTo>
                    <a:lnTo>
                      <a:pt x="4418" y="5309"/>
                    </a:lnTo>
                    <a:lnTo>
                      <a:pt x="4158" y="5259"/>
                    </a:lnTo>
                    <a:lnTo>
                      <a:pt x="3906" y="5205"/>
                    </a:lnTo>
                    <a:lnTo>
                      <a:pt x="3661" y="5145"/>
                    </a:lnTo>
                    <a:lnTo>
                      <a:pt x="3425" y="5083"/>
                    </a:lnTo>
                    <a:lnTo>
                      <a:pt x="3197" y="5016"/>
                    </a:lnTo>
                    <a:lnTo>
                      <a:pt x="2979" y="4944"/>
                    </a:lnTo>
                    <a:lnTo>
                      <a:pt x="2769" y="4870"/>
                    </a:lnTo>
                    <a:lnTo>
                      <a:pt x="2570" y="4791"/>
                    </a:lnTo>
                    <a:lnTo>
                      <a:pt x="2380" y="4709"/>
                    </a:lnTo>
                    <a:lnTo>
                      <a:pt x="2201" y="4623"/>
                    </a:lnTo>
                    <a:lnTo>
                      <a:pt x="2034" y="4535"/>
                    </a:lnTo>
                    <a:lnTo>
                      <a:pt x="1877" y="4442"/>
                    </a:lnTo>
                    <a:lnTo>
                      <a:pt x="1731" y="4348"/>
                    </a:lnTo>
                    <a:lnTo>
                      <a:pt x="1599" y="4250"/>
                    </a:lnTo>
                    <a:lnTo>
                      <a:pt x="1477" y="4149"/>
                    </a:lnTo>
                    <a:lnTo>
                      <a:pt x="1370" y="4047"/>
                    </a:lnTo>
                    <a:lnTo>
                      <a:pt x="1275" y="3942"/>
                    </a:lnTo>
                    <a:lnTo>
                      <a:pt x="1194" y="3835"/>
                    </a:lnTo>
                    <a:lnTo>
                      <a:pt x="1127" y="3725"/>
                    </a:lnTo>
                    <a:lnTo>
                      <a:pt x="1074" y="3613"/>
                    </a:lnTo>
                    <a:lnTo>
                      <a:pt x="1035" y="3501"/>
                    </a:lnTo>
                    <a:lnTo>
                      <a:pt x="1012" y="3386"/>
                    </a:lnTo>
                    <a:lnTo>
                      <a:pt x="1004" y="3269"/>
                    </a:lnTo>
                    <a:lnTo>
                      <a:pt x="1012" y="3153"/>
                    </a:lnTo>
                    <a:lnTo>
                      <a:pt x="1035" y="3038"/>
                    </a:lnTo>
                    <a:lnTo>
                      <a:pt x="1074" y="2924"/>
                    </a:lnTo>
                    <a:lnTo>
                      <a:pt x="1127" y="2813"/>
                    </a:lnTo>
                    <a:lnTo>
                      <a:pt x="1194" y="2703"/>
                    </a:lnTo>
                    <a:lnTo>
                      <a:pt x="1275" y="2596"/>
                    </a:lnTo>
                    <a:lnTo>
                      <a:pt x="1370" y="2491"/>
                    </a:lnTo>
                    <a:lnTo>
                      <a:pt x="1477" y="2388"/>
                    </a:lnTo>
                    <a:lnTo>
                      <a:pt x="1599" y="2288"/>
                    </a:lnTo>
                    <a:lnTo>
                      <a:pt x="1731" y="2190"/>
                    </a:lnTo>
                    <a:lnTo>
                      <a:pt x="1877" y="2095"/>
                    </a:lnTo>
                    <a:lnTo>
                      <a:pt x="2034" y="2004"/>
                    </a:lnTo>
                    <a:lnTo>
                      <a:pt x="2201" y="1915"/>
                    </a:lnTo>
                    <a:lnTo>
                      <a:pt x="2380" y="1830"/>
                    </a:lnTo>
                    <a:lnTo>
                      <a:pt x="2570" y="1747"/>
                    </a:lnTo>
                    <a:lnTo>
                      <a:pt x="2769" y="1669"/>
                    </a:lnTo>
                    <a:lnTo>
                      <a:pt x="2979" y="1593"/>
                    </a:lnTo>
                    <a:lnTo>
                      <a:pt x="3197" y="1523"/>
                    </a:lnTo>
                    <a:lnTo>
                      <a:pt x="3425" y="1456"/>
                    </a:lnTo>
                    <a:lnTo>
                      <a:pt x="3661" y="1392"/>
                    </a:lnTo>
                    <a:lnTo>
                      <a:pt x="3906" y="1334"/>
                    </a:lnTo>
                    <a:lnTo>
                      <a:pt x="4158" y="1279"/>
                    </a:lnTo>
                    <a:lnTo>
                      <a:pt x="4418" y="1229"/>
                    </a:lnTo>
                    <a:lnTo>
                      <a:pt x="4684" y="1184"/>
                    </a:lnTo>
                    <a:lnTo>
                      <a:pt x="4958" y="1143"/>
                    </a:lnTo>
                    <a:lnTo>
                      <a:pt x="5238" y="1108"/>
                    </a:lnTo>
                    <a:lnTo>
                      <a:pt x="5524" y="1077"/>
                    </a:lnTo>
                    <a:lnTo>
                      <a:pt x="5816" y="1052"/>
                    </a:lnTo>
                    <a:lnTo>
                      <a:pt x="6112" y="1032"/>
                    </a:lnTo>
                    <a:lnTo>
                      <a:pt x="6413" y="1018"/>
                    </a:lnTo>
                    <a:lnTo>
                      <a:pt x="6720" y="1009"/>
                    </a:lnTo>
                    <a:lnTo>
                      <a:pt x="7030" y="1006"/>
                    </a:lnTo>
                    <a:lnTo>
                      <a:pt x="7340" y="1009"/>
                    </a:lnTo>
                    <a:lnTo>
                      <a:pt x="7647" y="1018"/>
                    </a:lnTo>
                    <a:lnTo>
                      <a:pt x="7948" y="1032"/>
                    </a:lnTo>
                    <a:lnTo>
                      <a:pt x="8244" y="1052"/>
                    </a:lnTo>
                    <a:lnTo>
                      <a:pt x="8536" y="1077"/>
                    </a:lnTo>
                    <a:lnTo>
                      <a:pt x="8822" y="1108"/>
                    </a:lnTo>
                    <a:lnTo>
                      <a:pt x="9102" y="1143"/>
                    </a:lnTo>
                    <a:lnTo>
                      <a:pt x="9376" y="1184"/>
                    </a:lnTo>
                    <a:lnTo>
                      <a:pt x="9642" y="1229"/>
                    </a:lnTo>
                    <a:lnTo>
                      <a:pt x="9902" y="1279"/>
                    </a:lnTo>
                    <a:lnTo>
                      <a:pt x="10154" y="1334"/>
                    </a:lnTo>
                    <a:lnTo>
                      <a:pt x="10399" y="1392"/>
                    </a:lnTo>
                    <a:lnTo>
                      <a:pt x="10635" y="1456"/>
                    </a:lnTo>
                    <a:lnTo>
                      <a:pt x="10863" y="1523"/>
                    </a:lnTo>
                    <a:lnTo>
                      <a:pt x="11081" y="1593"/>
                    </a:lnTo>
                    <a:lnTo>
                      <a:pt x="11291" y="1669"/>
                    </a:lnTo>
                    <a:lnTo>
                      <a:pt x="11490" y="1747"/>
                    </a:lnTo>
                    <a:lnTo>
                      <a:pt x="11680" y="1830"/>
                    </a:lnTo>
                    <a:lnTo>
                      <a:pt x="11859" y="1915"/>
                    </a:lnTo>
                    <a:lnTo>
                      <a:pt x="12026" y="2004"/>
                    </a:lnTo>
                    <a:lnTo>
                      <a:pt x="12183" y="2095"/>
                    </a:lnTo>
                    <a:lnTo>
                      <a:pt x="12329" y="2190"/>
                    </a:lnTo>
                    <a:lnTo>
                      <a:pt x="12461" y="2288"/>
                    </a:lnTo>
                    <a:lnTo>
                      <a:pt x="12583" y="2388"/>
                    </a:lnTo>
                    <a:lnTo>
                      <a:pt x="12690" y="2491"/>
                    </a:lnTo>
                    <a:lnTo>
                      <a:pt x="12785" y="2596"/>
                    </a:lnTo>
                    <a:lnTo>
                      <a:pt x="12866" y="2703"/>
                    </a:lnTo>
                    <a:lnTo>
                      <a:pt x="12933" y="2813"/>
                    </a:lnTo>
                    <a:lnTo>
                      <a:pt x="12986" y="2924"/>
                    </a:lnTo>
                    <a:lnTo>
                      <a:pt x="13025" y="3038"/>
                    </a:lnTo>
                    <a:lnTo>
                      <a:pt x="13048" y="3153"/>
                    </a:lnTo>
                    <a:lnTo>
                      <a:pt x="13056" y="3269"/>
                    </a:lnTo>
                    <a:lnTo>
                      <a:pt x="13048" y="3386"/>
                    </a:lnTo>
                    <a:lnTo>
                      <a:pt x="13025" y="3501"/>
                    </a:lnTo>
                    <a:lnTo>
                      <a:pt x="12986" y="3613"/>
                    </a:lnTo>
                    <a:lnTo>
                      <a:pt x="12933" y="3725"/>
                    </a:lnTo>
                    <a:lnTo>
                      <a:pt x="12866" y="3835"/>
                    </a:lnTo>
                    <a:lnTo>
                      <a:pt x="12785" y="3942"/>
                    </a:lnTo>
                    <a:lnTo>
                      <a:pt x="12690" y="4047"/>
                    </a:lnTo>
                    <a:lnTo>
                      <a:pt x="12583" y="4149"/>
                    </a:lnTo>
                    <a:lnTo>
                      <a:pt x="12461" y="4250"/>
                    </a:lnTo>
                    <a:lnTo>
                      <a:pt x="12329" y="4348"/>
                    </a:lnTo>
                    <a:lnTo>
                      <a:pt x="12183" y="4442"/>
                    </a:lnTo>
                    <a:lnTo>
                      <a:pt x="12026" y="4535"/>
                    </a:lnTo>
                    <a:lnTo>
                      <a:pt x="11859" y="4623"/>
                    </a:lnTo>
                    <a:lnTo>
                      <a:pt x="11680" y="4709"/>
                    </a:lnTo>
                    <a:lnTo>
                      <a:pt x="11490" y="4791"/>
                    </a:lnTo>
                    <a:lnTo>
                      <a:pt x="11291" y="4870"/>
                    </a:lnTo>
                    <a:lnTo>
                      <a:pt x="11081" y="4944"/>
                    </a:lnTo>
                    <a:lnTo>
                      <a:pt x="10863" y="5016"/>
                    </a:lnTo>
                    <a:lnTo>
                      <a:pt x="10635" y="5083"/>
                    </a:lnTo>
                    <a:lnTo>
                      <a:pt x="10399" y="5145"/>
                    </a:lnTo>
                    <a:lnTo>
                      <a:pt x="10154" y="5205"/>
                    </a:lnTo>
                    <a:lnTo>
                      <a:pt x="9902" y="5259"/>
                    </a:lnTo>
                    <a:lnTo>
                      <a:pt x="9642" y="5309"/>
                    </a:lnTo>
                    <a:lnTo>
                      <a:pt x="9376" y="5355"/>
                    </a:lnTo>
                    <a:lnTo>
                      <a:pt x="9102" y="5395"/>
                    </a:lnTo>
                    <a:lnTo>
                      <a:pt x="8822" y="5431"/>
                    </a:lnTo>
                    <a:lnTo>
                      <a:pt x="8536" y="5461"/>
                    </a:lnTo>
                    <a:lnTo>
                      <a:pt x="8244" y="5486"/>
                    </a:lnTo>
                    <a:lnTo>
                      <a:pt x="7948" y="5507"/>
                    </a:lnTo>
                    <a:lnTo>
                      <a:pt x="7647" y="5521"/>
                    </a:lnTo>
                    <a:lnTo>
                      <a:pt x="7340" y="5530"/>
                    </a:lnTo>
                    <a:lnTo>
                      <a:pt x="7030" y="5533"/>
                    </a:lnTo>
                    <a:close/>
                    <a:moveTo>
                      <a:pt x="13056" y="6790"/>
                    </a:moveTo>
                    <a:lnTo>
                      <a:pt x="13054" y="6790"/>
                    </a:lnTo>
                    <a:lnTo>
                      <a:pt x="13055" y="6798"/>
                    </a:lnTo>
                    <a:lnTo>
                      <a:pt x="13056" y="6805"/>
                    </a:lnTo>
                    <a:lnTo>
                      <a:pt x="13048" y="6921"/>
                    </a:lnTo>
                    <a:lnTo>
                      <a:pt x="13025" y="7036"/>
                    </a:lnTo>
                    <a:lnTo>
                      <a:pt x="12986" y="7148"/>
                    </a:lnTo>
                    <a:lnTo>
                      <a:pt x="12933" y="7259"/>
                    </a:lnTo>
                    <a:lnTo>
                      <a:pt x="12866" y="7367"/>
                    </a:lnTo>
                    <a:lnTo>
                      <a:pt x="12785" y="7474"/>
                    </a:lnTo>
                    <a:lnTo>
                      <a:pt x="12690" y="7579"/>
                    </a:lnTo>
                    <a:lnTo>
                      <a:pt x="12582" y="7680"/>
                    </a:lnTo>
                    <a:lnTo>
                      <a:pt x="12461" y="7780"/>
                    </a:lnTo>
                    <a:lnTo>
                      <a:pt x="12329" y="7877"/>
                    </a:lnTo>
                    <a:lnTo>
                      <a:pt x="12183" y="7971"/>
                    </a:lnTo>
                    <a:lnTo>
                      <a:pt x="12026" y="8063"/>
                    </a:lnTo>
                    <a:lnTo>
                      <a:pt x="11859" y="8151"/>
                    </a:lnTo>
                    <a:lnTo>
                      <a:pt x="11680" y="8236"/>
                    </a:lnTo>
                    <a:lnTo>
                      <a:pt x="11490" y="8317"/>
                    </a:lnTo>
                    <a:lnTo>
                      <a:pt x="11291" y="8396"/>
                    </a:lnTo>
                    <a:lnTo>
                      <a:pt x="11081" y="8470"/>
                    </a:lnTo>
                    <a:lnTo>
                      <a:pt x="10862" y="8540"/>
                    </a:lnTo>
                    <a:lnTo>
                      <a:pt x="10635" y="8607"/>
                    </a:lnTo>
                    <a:lnTo>
                      <a:pt x="10399" y="8670"/>
                    </a:lnTo>
                    <a:lnTo>
                      <a:pt x="10154" y="8729"/>
                    </a:lnTo>
                    <a:lnTo>
                      <a:pt x="9902" y="8782"/>
                    </a:lnTo>
                    <a:lnTo>
                      <a:pt x="9642" y="8832"/>
                    </a:lnTo>
                    <a:lnTo>
                      <a:pt x="9375" y="8876"/>
                    </a:lnTo>
                    <a:lnTo>
                      <a:pt x="9102" y="8917"/>
                    </a:lnTo>
                    <a:lnTo>
                      <a:pt x="8822" y="8953"/>
                    </a:lnTo>
                    <a:lnTo>
                      <a:pt x="8535" y="8983"/>
                    </a:lnTo>
                    <a:lnTo>
                      <a:pt x="8244" y="9008"/>
                    </a:lnTo>
                    <a:lnTo>
                      <a:pt x="7948" y="9027"/>
                    </a:lnTo>
                    <a:lnTo>
                      <a:pt x="7646" y="9041"/>
                    </a:lnTo>
                    <a:lnTo>
                      <a:pt x="7340" y="9050"/>
                    </a:lnTo>
                    <a:lnTo>
                      <a:pt x="7030" y="9053"/>
                    </a:lnTo>
                    <a:lnTo>
                      <a:pt x="6720" y="9050"/>
                    </a:lnTo>
                    <a:lnTo>
                      <a:pt x="6414" y="9041"/>
                    </a:lnTo>
                    <a:lnTo>
                      <a:pt x="6112" y="9027"/>
                    </a:lnTo>
                    <a:lnTo>
                      <a:pt x="5816" y="9008"/>
                    </a:lnTo>
                    <a:lnTo>
                      <a:pt x="5525" y="8983"/>
                    </a:lnTo>
                    <a:lnTo>
                      <a:pt x="5238" y="8953"/>
                    </a:lnTo>
                    <a:lnTo>
                      <a:pt x="4958" y="8917"/>
                    </a:lnTo>
                    <a:lnTo>
                      <a:pt x="4685" y="8876"/>
                    </a:lnTo>
                    <a:lnTo>
                      <a:pt x="4418" y="8832"/>
                    </a:lnTo>
                    <a:lnTo>
                      <a:pt x="4158" y="8782"/>
                    </a:lnTo>
                    <a:lnTo>
                      <a:pt x="3906" y="8729"/>
                    </a:lnTo>
                    <a:lnTo>
                      <a:pt x="3661" y="8670"/>
                    </a:lnTo>
                    <a:lnTo>
                      <a:pt x="3425" y="8607"/>
                    </a:lnTo>
                    <a:lnTo>
                      <a:pt x="3197" y="8540"/>
                    </a:lnTo>
                    <a:lnTo>
                      <a:pt x="2979" y="8470"/>
                    </a:lnTo>
                    <a:lnTo>
                      <a:pt x="2769" y="8396"/>
                    </a:lnTo>
                    <a:lnTo>
                      <a:pt x="2570" y="8317"/>
                    </a:lnTo>
                    <a:lnTo>
                      <a:pt x="2380" y="8236"/>
                    </a:lnTo>
                    <a:lnTo>
                      <a:pt x="2201" y="8151"/>
                    </a:lnTo>
                    <a:lnTo>
                      <a:pt x="2034" y="8063"/>
                    </a:lnTo>
                    <a:lnTo>
                      <a:pt x="1877" y="7971"/>
                    </a:lnTo>
                    <a:lnTo>
                      <a:pt x="1731" y="7877"/>
                    </a:lnTo>
                    <a:lnTo>
                      <a:pt x="1599" y="7780"/>
                    </a:lnTo>
                    <a:lnTo>
                      <a:pt x="1477" y="7680"/>
                    </a:lnTo>
                    <a:lnTo>
                      <a:pt x="1370" y="7579"/>
                    </a:lnTo>
                    <a:lnTo>
                      <a:pt x="1275" y="7474"/>
                    </a:lnTo>
                    <a:lnTo>
                      <a:pt x="1194" y="7367"/>
                    </a:lnTo>
                    <a:lnTo>
                      <a:pt x="1127" y="7259"/>
                    </a:lnTo>
                    <a:lnTo>
                      <a:pt x="1074" y="7148"/>
                    </a:lnTo>
                    <a:lnTo>
                      <a:pt x="1035" y="7036"/>
                    </a:lnTo>
                    <a:lnTo>
                      <a:pt x="1012" y="6921"/>
                    </a:lnTo>
                    <a:lnTo>
                      <a:pt x="1004" y="6805"/>
                    </a:lnTo>
                    <a:lnTo>
                      <a:pt x="1005" y="6798"/>
                    </a:lnTo>
                    <a:lnTo>
                      <a:pt x="1006" y="6790"/>
                    </a:lnTo>
                    <a:lnTo>
                      <a:pt x="1004" y="6790"/>
                    </a:lnTo>
                    <a:lnTo>
                      <a:pt x="1004" y="5062"/>
                    </a:lnTo>
                    <a:lnTo>
                      <a:pt x="1131" y="5154"/>
                    </a:lnTo>
                    <a:lnTo>
                      <a:pt x="1263" y="5244"/>
                    </a:lnTo>
                    <a:lnTo>
                      <a:pt x="1402" y="5330"/>
                    </a:lnTo>
                    <a:lnTo>
                      <a:pt x="1547" y="5414"/>
                    </a:lnTo>
                    <a:lnTo>
                      <a:pt x="1697" y="5493"/>
                    </a:lnTo>
                    <a:lnTo>
                      <a:pt x="1852" y="5571"/>
                    </a:lnTo>
                    <a:lnTo>
                      <a:pt x="2013" y="5645"/>
                    </a:lnTo>
                    <a:lnTo>
                      <a:pt x="2178" y="5717"/>
                    </a:lnTo>
                    <a:lnTo>
                      <a:pt x="2348" y="5784"/>
                    </a:lnTo>
                    <a:lnTo>
                      <a:pt x="2523" y="5850"/>
                    </a:lnTo>
                    <a:lnTo>
                      <a:pt x="2701" y="5911"/>
                    </a:lnTo>
                    <a:lnTo>
                      <a:pt x="2883" y="5970"/>
                    </a:lnTo>
                    <a:lnTo>
                      <a:pt x="3070" y="6027"/>
                    </a:lnTo>
                    <a:lnTo>
                      <a:pt x="3260" y="6080"/>
                    </a:lnTo>
                    <a:lnTo>
                      <a:pt x="3453" y="6129"/>
                    </a:lnTo>
                    <a:lnTo>
                      <a:pt x="3650" y="6176"/>
                    </a:lnTo>
                    <a:lnTo>
                      <a:pt x="3848" y="6221"/>
                    </a:lnTo>
                    <a:lnTo>
                      <a:pt x="4050" y="6262"/>
                    </a:lnTo>
                    <a:lnTo>
                      <a:pt x="4255" y="6300"/>
                    </a:lnTo>
                    <a:lnTo>
                      <a:pt x="4461" y="6336"/>
                    </a:lnTo>
                    <a:lnTo>
                      <a:pt x="4670" y="6369"/>
                    </a:lnTo>
                    <a:lnTo>
                      <a:pt x="4880" y="6399"/>
                    </a:lnTo>
                    <a:lnTo>
                      <a:pt x="5092" y="6425"/>
                    </a:lnTo>
                    <a:lnTo>
                      <a:pt x="5305" y="6449"/>
                    </a:lnTo>
                    <a:lnTo>
                      <a:pt x="5519" y="6470"/>
                    </a:lnTo>
                    <a:lnTo>
                      <a:pt x="5733" y="6488"/>
                    </a:lnTo>
                    <a:lnTo>
                      <a:pt x="5949" y="6503"/>
                    </a:lnTo>
                    <a:lnTo>
                      <a:pt x="6165" y="6516"/>
                    </a:lnTo>
                    <a:lnTo>
                      <a:pt x="6382" y="6527"/>
                    </a:lnTo>
                    <a:lnTo>
                      <a:pt x="6598" y="6533"/>
                    </a:lnTo>
                    <a:lnTo>
                      <a:pt x="6814" y="6538"/>
                    </a:lnTo>
                    <a:lnTo>
                      <a:pt x="7030" y="6539"/>
                    </a:lnTo>
                    <a:lnTo>
                      <a:pt x="7246" y="6538"/>
                    </a:lnTo>
                    <a:lnTo>
                      <a:pt x="7462" y="6533"/>
                    </a:lnTo>
                    <a:lnTo>
                      <a:pt x="7678" y="6527"/>
                    </a:lnTo>
                    <a:lnTo>
                      <a:pt x="7895" y="6516"/>
                    </a:lnTo>
                    <a:lnTo>
                      <a:pt x="8111" y="6503"/>
                    </a:lnTo>
                    <a:lnTo>
                      <a:pt x="8327" y="6488"/>
                    </a:lnTo>
                    <a:lnTo>
                      <a:pt x="8541" y="6470"/>
                    </a:lnTo>
                    <a:lnTo>
                      <a:pt x="8755" y="6449"/>
                    </a:lnTo>
                    <a:lnTo>
                      <a:pt x="8968" y="6425"/>
                    </a:lnTo>
                    <a:lnTo>
                      <a:pt x="9180" y="6399"/>
                    </a:lnTo>
                    <a:lnTo>
                      <a:pt x="9390" y="6369"/>
                    </a:lnTo>
                    <a:lnTo>
                      <a:pt x="9599" y="6336"/>
                    </a:lnTo>
                    <a:lnTo>
                      <a:pt x="9805" y="6300"/>
                    </a:lnTo>
                    <a:lnTo>
                      <a:pt x="10010" y="6262"/>
                    </a:lnTo>
                    <a:lnTo>
                      <a:pt x="10212" y="6221"/>
                    </a:lnTo>
                    <a:lnTo>
                      <a:pt x="10410" y="6176"/>
                    </a:lnTo>
                    <a:lnTo>
                      <a:pt x="10607" y="6129"/>
                    </a:lnTo>
                    <a:lnTo>
                      <a:pt x="10800" y="6080"/>
                    </a:lnTo>
                    <a:lnTo>
                      <a:pt x="10990" y="6027"/>
                    </a:lnTo>
                    <a:lnTo>
                      <a:pt x="11177" y="5970"/>
                    </a:lnTo>
                    <a:lnTo>
                      <a:pt x="11358" y="5911"/>
                    </a:lnTo>
                    <a:lnTo>
                      <a:pt x="11537" y="5850"/>
                    </a:lnTo>
                    <a:lnTo>
                      <a:pt x="11712" y="5784"/>
                    </a:lnTo>
                    <a:lnTo>
                      <a:pt x="11882" y="5717"/>
                    </a:lnTo>
                    <a:lnTo>
                      <a:pt x="12047" y="5645"/>
                    </a:lnTo>
                    <a:lnTo>
                      <a:pt x="12208" y="5571"/>
                    </a:lnTo>
                    <a:lnTo>
                      <a:pt x="12363" y="5493"/>
                    </a:lnTo>
                    <a:lnTo>
                      <a:pt x="12513" y="5414"/>
                    </a:lnTo>
                    <a:lnTo>
                      <a:pt x="12658" y="5330"/>
                    </a:lnTo>
                    <a:lnTo>
                      <a:pt x="12797" y="5244"/>
                    </a:lnTo>
                    <a:lnTo>
                      <a:pt x="12929" y="5154"/>
                    </a:lnTo>
                    <a:lnTo>
                      <a:pt x="13056" y="5062"/>
                    </a:lnTo>
                    <a:lnTo>
                      <a:pt x="13056" y="6790"/>
                    </a:lnTo>
                    <a:close/>
                    <a:moveTo>
                      <a:pt x="13056" y="9808"/>
                    </a:moveTo>
                    <a:lnTo>
                      <a:pt x="13054" y="9808"/>
                    </a:lnTo>
                    <a:lnTo>
                      <a:pt x="13055" y="9816"/>
                    </a:lnTo>
                    <a:lnTo>
                      <a:pt x="13056" y="9824"/>
                    </a:lnTo>
                    <a:lnTo>
                      <a:pt x="13048" y="9940"/>
                    </a:lnTo>
                    <a:lnTo>
                      <a:pt x="13025" y="10053"/>
                    </a:lnTo>
                    <a:lnTo>
                      <a:pt x="12986" y="10166"/>
                    </a:lnTo>
                    <a:lnTo>
                      <a:pt x="12933" y="10277"/>
                    </a:lnTo>
                    <a:lnTo>
                      <a:pt x="12866" y="10385"/>
                    </a:lnTo>
                    <a:lnTo>
                      <a:pt x="12785" y="10492"/>
                    </a:lnTo>
                    <a:lnTo>
                      <a:pt x="12690" y="10597"/>
                    </a:lnTo>
                    <a:lnTo>
                      <a:pt x="12582" y="10698"/>
                    </a:lnTo>
                    <a:lnTo>
                      <a:pt x="12461" y="10798"/>
                    </a:lnTo>
                    <a:lnTo>
                      <a:pt x="12329" y="10895"/>
                    </a:lnTo>
                    <a:lnTo>
                      <a:pt x="12183" y="10989"/>
                    </a:lnTo>
                    <a:lnTo>
                      <a:pt x="12026" y="11080"/>
                    </a:lnTo>
                    <a:lnTo>
                      <a:pt x="11859" y="11169"/>
                    </a:lnTo>
                    <a:lnTo>
                      <a:pt x="11680" y="11253"/>
                    </a:lnTo>
                    <a:lnTo>
                      <a:pt x="11490" y="11335"/>
                    </a:lnTo>
                    <a:lnTo>
                      <a:pt x="11291" y="11413"/>
                    </a:lnTo>
                    <a:lnTo>
                      <a:pt x="11081" y="11488"/>
                    </a:lnTo>
                    <a:lnTo>
                      <a:pt x="10862" y="11558"/>
                    </a:lnTo>
                    <a:lnTo>
                      <a:pt x="10635" y="11625"/>
                    </a:lnTo>
                    <a:lnTo>
                      <a:pt x="10399" y="11688"/>
                    </a:lnTo>
                    <a:lnTo>
                      <a:pt x="10154" y="11746"/>
                    </a:lnTo>
                    <a:lnTo>
                      <a:pt x="9902" y="11800"/>
                    </a:lnTo>
                    <a:lnTo>
                      <a:pt x="9642" y="11850"/>
                    </a:lnTo>
                    <a:lnTo>
                      <a:pt x="9375" y="11895"/>
                    </a:lnTo>
                    <a:lnTo>
                      <a:pt x="9102" y="11934"/>
                    </a:lnTo>
                    <a:lnTo>
                      <a:pt x="8822" y="11971"/>
                    </a:lnTo>
                    <a:lnTo>
                      <a:pt x="8535" y="12001"/>
                    </a:lnTo>
                    <a:lnTo>
                      <a:pt x="8244" y="12026"/>
                    </a:lnTo>
                    <a:lnTo>
                      <a:pt x="7948" y="12045"/>
                    </a:lnTo>
                    <a:lnTo>
                      <a:pt x="7646" y="12060"/>
                    </a:lnTo>
                    <a:lnTo>
                      <a:pt x="7340" y="12068"/>
                    </a:lnTo>
                    <a:lnTo>
                      <a:pt x="7030" y="12071"/>
                    </a:lnTo>
                    <a:lnTo>
                      <a:pt x="6720" y="12068"/>
                    </a:lnTo>
                    <a:lnTo>
                      <a:pt x="6414" y="12060"/>
                    </a:lnTo>
                    <a:lnTo>
                      <a:pt x="6112" y="12045"/>
                    </a:lnTo>
                    <a:lnTo>
                      <a:pt x="5816" y="12026"/>
                    </a:lnTo>
                    <a:lnTo>
                      <a:pt x="5525" y="12001"/>
                    </a:lnTo>
                    <a:lnTo>
                      <a:pt x="5238" y="11971"/>
                    </a:lnTo>
                    <a:lnTo>
                      <a:pt x="4958" y="11934"/>
                    </a:lnTo>
                    <a:lnTo>
                      <a:pt x="4685" y="11895"/>
                    </a:lnTo>
                    <a:lnTo>
                      <a:pt x="4418" y="11850"/>
                    </a:lnTo>
                    <a:lnTo>
                      <a:pt x="4158" y="11800"/>
                    </a:lnTo>
                    <a:lnTo>
                      <a:pt x="3906" y="11746"/>
                    </a:lnTo>
                    <a:lnTo>
                      <a:pt x="3661" y="11688"/>
                    </a:lnTo>
                    <a:lnTo>
                      <a:pt x="3425" y="11625"/>
                    </a:lnTo>
                    <a:lnTo>
                      <a:pt x="3197" y="11558"/>
                    </a:lnTo>
                    <a:lnTo>
                      <a:pt x="2979" y="11488"/>
                    </a:lnTo>
                    <a:lnTo>
                      <a:pt x="2769" y="11413"/>
                    </a:lnTo>
                    <a:lnTo>
                      <a:pt x="2570" y="11335"/>
                    </a:lnTo>
                    <a:lnTo>
                      <a:pt x="2380" y="11253"/>
                    </a:lnTo>
                    <a:lnTo>
                      <a:pt x="2201" y="11169"/>
                    </a:lnTo>
                    <a:lnTo>
                      <a:pt x="2034" y="11080"/>
                    </a:lnTo>
                    <a:lnTo>
                      <a:pt x="1877" y="10989"/>
                    </a:lnTo>
                    <a:lnTo>
                      <a:pt x="1731" y="10895"/>
                    </a:lnTo>
                    <a:lnTo>
                      <a:pt x="1599" y="10798"/>
                    </a:lnTo>
                    <a:lnTo>
                      <a:pt x="1477" y="10698"/>
                    </a:lnTo>
                    <a:lnTo>
                      <a:pt x="1370" y="10597"/>
                    </a:lnTo>
                    <a:lnTo>
                      <a:pt x="1275" y="10492"/>
                    </a:lnTo>
                    <a:lnTo>
                      <a:pt x="1194" y="10385"/>
                    </a:lnTo>
                    <a:lnTo>
                      <a:pt x="1127" y="10277"/>
                    </a:lnTo>
                    <a:lnTo>
                      <a:pt x="1074" y="10166"/>
                    </a:lnTo>
                    <a:lnTo>
                      <a:pt x="1035" y="10053"/>
                    </a:lnTo>
                    <a:lnTo>
                      <a:pt x="1012" y="9940"/>
                    </a:lnTo>
                    <a:lnTo>
                      <a:pt x="1004" y="9824"/>
                    </a:lnTo>
                    <a:lnTo>
                      <a:pt x="1005" y="9816"/>
                    </a:lnTo>
                    <a:lnTo>
                      <a:pt x="1006" y="9808"/>
                    </a:lnTo>
                    <a:lnTo>
                      <a:pt x="1004" y="9808"/>
                    </a:lnTo>
                    <a:lnTo>
                      <a:pt x="1004" y="7929"/>
                    </a:lnTo>
                    <a:lnTo>
                      <a:pt x="1106" y="8027"/>
                    </a:lnTo>
                    <a:lnTo>
                      <a:pt x="1215" y="8124"/>
                    </a:lnTo>
                    <a:lnTo>
                      <a:pt x="1334" y="8216"/>
                    </a:lnTo>
                    <a:lnTo>
                      <a:pt x="1459" y="8306"/>
                    </a:lnTo>
                    <a:lnTo>
                      <a:pt x="1592" y="8393"/>
                    </a:lnTo>
                    <a:lnTo>
                      <a:pt x="1732" y="8477"/>
                    </a:lnTo>
                    <a:lnTo>
                      <a:pt x="1880" y="8558"/>
                    </a:lnTo>
                    <a:lnTo>
                      <a:pt x="2034" y="8635"/>
                    </a:lnTo>
                    <a:lnTo>
                      <a:pt x="2194" y="8709"/>
                    </a:lnTo>
                    <a:lnTo>
                      <a:pt x="2361" y="8781"/>
                    </a:lnTo>
                    <a:lnTo>
                      <a:pt x="2534" y="8849"/>
                    </a:lnTo>
                    <a:lnTo>
                      <a:pt x="2712" y="8915"/>
                    </a:lnTo>
                    <a:lnTo>
                      <a:pt x="2895" y="8976"/>
                    </a:lnTo>
                    <a:lnTo>
                      <a:pt x="3083" y="9035"/>
                    </a:lnTo>
                    <a:lnTo>
                      <a:pt x="3277" y="9092"/>
                    </a:lnTo>
                    <a:lnTo>
                      <a:pt x="3474" y="9144"/>
                    </a:lnTo>
                    <a:lnTo>
                      <a:pt x="3677" y="9193"/>
                    </a:lnTo>
                    <a:lnTo>
                      <a:pt x="3883" y="9241"/>
                    </a:lnTo>
                    <a:lnTo>
                      <a:pt x="4091" y="9284"/>
                    </a:lnTo>
                    <a:lnTo>
                      <a:pt x="4305" y="9324"/>
                    </a:lnTo>
                    <a:lnTo>
                      <a:pt x="4521" y="9360"/>
                    </a:lnTo>
                    <a:lnTo>
                      <a:pt x="4740" y="9394"/>
                    </a:lnTo>
                    <a:lnTo>
                      <a:pt x="4962" y="9426"/>
                    </a:lnTo>
                    <a:lnTo>
                      <a:pt x="5186" y="9453"/>
                    </a:lnTo>
                    <a:lnTo>
                      <a:pt x="5412" y="9477"/>
                    </a:lnTo>
                    <a:lnTo>
                      <a:pt x="5640" y="9498"/>
                    </a:lnTo>
                    <a:lnTo>
                      <a:pt x="5869" y="9516"/>
                    </a:lnTo>
                    <a:lnTo>
                      <a:pt x="6100" y="9530"/>
                    </a:lnTo>
                    <a:lnTo>
                      <a:pt x="6332" y="9541"/>
                    </a:lnTo>
                    <a:lnTo>
                      <a:pt x="6564" y="9549"/>
                    </a:lnTo>
                    <a:lnTo>
                      <a:pt x="6797" y="9554"/>
                    </a:lnTo>
                    <a:lnTo>
                      <a:pt x="7030" y="9556"/>
                    </a:lnTo>
                    <a:lnTo>
                      <a:pt x="7263" y="9554"/>
                    </a:lnTo>
                    <a:lnTo>
                      <a:pt x="7496" y="9549"/>
                    </a:lnTo>
                    <a:lnTo>
                      <a:pt x="7728" y="9541"/>
                    </a:lnTo>
                    <a:lnTo>
                      <a:pt x="7960" y="9530"/>
                    </a:lnTo>
                    <a:lnTo>
                      <a:pt x="8191" y="9516"/>
                    </a:lnTo>
                    <a:lnTo>
                      <a:pt x="8420" y="9498"/>
                    </a:lnTo>
                    <a:lnTo>
                      <a:pt x="8648" y="9477"/>
                    </a:lnTo>
                    <a:lnTo>
                      <a:pt x="8874" y="9453"/>
                    </a:lnTo>
                    <a:lnTo>
                      <a:pt x="9098" y="9426"/>
                    </a:lnTo>
                    <a:lnTo>
                      <a:pt x="9320" y="9394"/>
                    </a:lnTo>
                    <a:lnTo>
                      <a:pt x="9539" y="9360"/>
                    </a:lnTo>
                    <a:lnTo>
                      <a:pt x="9755" y="9324"/>
                    </a:lnTo>
                    <a:lnTo>
                      <a:pt x="9969" y="9284"/>
                    </a:lnTo>
                    <a:lnTo>
                      <a:pt x="10177" y="9241"/>
                    </a:lnTo>
                    <a:lnTo>
                      <a:pt x="10383" y="9193"/>
                    </a:lnTo>
                    <a:lnTo>
                      <a:pt x="10586" y="9144"/>
                    </a:lnTo>
                    <a:lnTo>
                      <a:pt x="10783" y="9092"/>
                    </a:lnTo>
                    <a:lnTo>
                      <a:pt x="10977" y="9035"/>
                    </a:lnTo>
                    <a:lnTo>
                      <a:pt x="11165" y="8976"/>
                    </a:lnTo>
                    <a:lnTo>
                      <a:pt x="11348" y="8915"/>
                    </a:lnTo>
                    <a:lnTo>
                      <a:pt x="11526" y="8849"/>
                    </a:lnTo>
                    <a:lnTo>
                      <a:pt x="11699" y="8781"/>
                    </a:lnTo>
                    <a:lnTo>
                      <a:pt x="11866" y="8709"/>
                    </a:lnTo>
                    <a:lnTo>
                      <a:pt x="12026" y="8635"/>
                    </a:lnTo>
                    <a:lnTo>
                      <a:pt x="12180" y="8558"/>
                    </a:lnTo>
                    <a:lnTo>
                      <a:pt x="12328" y="8477"/>
                    </a:lnTo>
                    <a:lnTo>
                      <a:pt x="12468" y="8393"/>
                    </a:lnTo>
                    <a:lnTo>
                      <a:pt x="12601" y="8306"/>
                    </a:lnTo>
                    <a:lnTo>
                      <a:pt x="12726" y="8216"/>
                    </a:lnTo>
                    <a:lnTo>
                      <a:pt x="12845" y="8124"/>
                    </a:lnTo>
                    <a:lnTo>
                      <a:pt x="12954" y="8027"/>
                    </a:lnTo>
                    <a:lnTo>
                      <a:pt x="13056" y="7929"/>
                    </a:lnTo>
                    <a:lnTo>
                      <a:pt x="13056" y="9808"/>
                    </a:lnTo>
                    <a:close/>
                    <a:moveTo>
                      <a:pt x="13056" y="12826"/>
                    </a:moveTo>
                    <a:lnTo>
                      <a:pt x="13048" y="12942"/>
                    </a:lnTo>
                    <a:lnTo>
                      <a:pt x="13025" y="13057"/>
                    </a:lnTo>
                    <a:lnTo>
                      <a:pt x="12986" y="13170"/>
                    </a:lnTo>
                    <a:lnTo>
                      <a:pt x="12933" y="13281"/>
                    </a:lnTo>
                    <a:lnTo>
                      <a:pt x="12866" y="13391"/>
                    </a:lnTo>
                    <a:lnTo>
                      <a:pt x="12785" y="13499"/>
                    </a:lnTo>
                    <a:lnTo>
                      <a:pt x="12690" y="13603"/>
                    </a:lnTo>
                    <a:lnTo>
                      <a:pt x="12583" y="13707"/>
                    </a:lnTo>
                    <a:lnTo>
                      <a:pt x="12461" y="13806"/>
                    </a:lnTo>
                    <a:lnTo>
                      <a:pt x="12329" y="13904"/>
                    </a:lnTo>
                    <a:lnTo>
                      <a:pt x="12183" y="13999"/>
                    </a:lnTo>
                    <a:lnTo>
                      <a:pt x="12026" y="14091"/>
                    </a:lnTo>
                    <a:lnTo>
                      <a:pt x="11859" y="14180"/>
                    </a:lnTo>
                    <a:lnTo>
                      <a:pt x="11680" y="14265"/>
                    </a:lnTo>
                    <a:lnTo>
                      <a:pt x="11490" y="14348"/>
                    </a:lnTo>
                    <a:lnTo>
                      <a:pt x="11291" y="14426"/>
                    </a:lnTo>
                    <a:lnTo>
                      <a:pt x="11081" y="14501"/>
                    </a:lnTo>
                    <a:lnTo>
                      <a:pt x="10863" y="14572"/>
                    </a:lnTo>
                    <a:lnTo>
                      <a:pt x="10635" y="14639"/>
                    </a:lnTo>
                    <a:lnTo>
                      <a:pt x="10399" y="14703"/>
                    </a:lnTo>
                    <a:lnTo>
                      <a:pt x="10154" y="14761"/>
                    </a:lnTo>
                    <a:lnTo>
                      <a:pt x="9902" y="14815"/>
                    </a:lnTo>
                    <a:lnTo>
                      <a:pt x="9642" y="14866"/>
                    </a:lnTo>
                    <a:lnTo>
                      <a:pt x="9376" y="14911"/>
                    </a:lnTo>
                    <a:lnTo>
                      <a:pt x="9102" y="14951"/>
                    </a:lnTo>
                    <a:lnTo>
                      <a:pt x="8822" y="14987"/>
                    </a:lnTo>
                    <a:lnTo>
                      <a:pt x="8536" y="15018"/>
                    </a:lnTo>
                    <a:lnTo>
                      <a:pt x="8244" y="15043"/>
                    </a:lnTo>
                    <a:lnTo>
                      <a:pt x="7948" y="15063"/>
                    </a:lnTo>
                    <a:lnTo>
                      <a:pt x="7647" y="15077"/>
                    </a:lnTo>
                    <a:lnTo>
                      <a:pt x="7340" y="15086"/>
                    </a:lnTo>
                    <a:lnTo>
                      <a:pt x="7030" y="15089"/>
                    </a:lnTo>
                    <a:lnTo>
                      <a:pt x="6720" y="15086"/>
                    </a:lnTo>
                    <a:lnTo>
                      <a:pt x="6413" y="15077"/>
                    </a:lnTo>
                    <a:lnTo>
                      <a:pt x="6112" y="15063"/>
                    </a:lnTo>
                    <a:lnTo>
                      <a:pt x="5816" y="15043"/>
                    </a:lnTo>
                    <a:lnTo>
                      <a:pt x="5524" y="15018"/>
                    </a:lnTo>
                    <a:lnTo>
                      <a:pt x="5238" y="14987"/>
                    </a:lnTo>
                    <a:lnTo>
                      <a:pt x="4958" y="14951"/>
                    </a:lnTo>
                    <a:lnTo>
                      <a:pt x="4684" y="14911"/>
                    </a:lnTo>
                    <a:lnTo>
                      <a:pt x="4418" y="14866"/>
                    </a:lnTo>
                    <a:lnTo>
                      <a:pt x="4158" y="14815"/>
                    </a:lnTo>
                    <a:lnTo>
                      <a:pt x="3906" y="14761"/>
                    </a:lnTo>
                    <a:lnTo>
                      <a:pt x="3661" y="14703"/>
                    </a:lnTo>
                    <a:lnTo>
                      <a:pt x="3425" y="14639"/>
                    </a:lnTo>
                    <a:lnTo>
                      <a:pt x="3197" y="14572"/>
                    </a:lnTo>
                    <a:lnTo>
                      <a:pt x="2979" y="14501"/>
                    </a:lnTo>
                    <a:lnTo>
                      <a:pt x="2769" y="14426"/>
                    </a:lnTo>
                    <a:lnTo>
                      <a:pt x="2570" y="14348"/>
                    </a:lnTo>
                    <a:lnTo>
                      <a:pt x="2380" y="14265"/>
                    </a:lnTo>
                    <a:lnTo>
                      <a:pt x="2201" y="14180"/>
                    </a:lnTo>
                    <a:lnTo>
                      <a:pt x="2034" y="14091"/>
                    </a:lnTo>
                    <a:lnTo>
                      <a:pt x="1877" y="13999"/>
                    </a:lnTo>
                    <a:lnTo>
                      <a:pt x="1731" y="13904"/>
                    </a:lnTo>
                    <a:lnTo>
                      <a:pt x="1599" y="13806"/>
                    </a:lnTo>
                    <a:lnTo>
                      <a:pt x="1477" y="13707"/>
                    </a:lnTo>
                    <a:lnTo>
                      <a:pt x="1370" y="13603"/>
                    </a:lnTo>
                    <a:lnTo>
                      <a:pt x="1275" y="13499"/>
                    </a:lnTo>
                    <a:lnTo>
                      <a:pt x="1194" y="13391"/>
                    </a:lnTo>
                    <a:lnTo>
                      <a:pt x="1127" y="13281"/>
                    </a:lnTo>
                    <a:lnTo>
                      <a:pt x="1074" y="13170"/>
                    </a:lnTo>
                    <a:lnTo>
                      <a:pt x="1035" y="13057"/>
                    </a:lnTo>
                    <a:lnTo>
                      <a:pt x="1012" y="12942"/>
                    </a:lnTo>
                    <a:lnTo>
                      <a:pt x="1004" y="12826"/>
                    </a:lnTo>
                    <a:lnTo>
                      <a:pt x="1004" y="10947"/>
                    </a:lnTo>
                    <a:lnTo>
                      <a:pt x="1106" y="11045"/>
                    </a:lnTo>
                    <a:lnTo>
                      <a:pt x="1215" y="11141"/>
                    </a:lnTo>
                    <a:lnTo>
                      <a:pt x="1334" y="11234"/>
                    </a:lnTo>
                    <a:lnTo>
                      <a:pt x="1459" y="11324"/>
                    </a:lnTo>
                    <a:lnTo>
                      <a:pt x="1592" y="11410"/>
                    </a:lnTo>
                    <a:lnTo>
                      <a:pt x="1732" y="11495"/>
                    </a:lnTo>
                    <a:lnTo>
                      <a:pt x="1880" y="11575"/>
                    </a:lnTo>
                    <a:lnTo>
                      <a:pt x="2034" y="11653"/>
                    </a:lnTo>
                    <a:lnTo>
                      <a:pt x="2194" y="11727"/>
                    </a:lnTo>
                    <a:lnTo>
                      <a:pt x="2361" y="11799"/>
                    </a:lnTo>
                    <a:lnTo>
                      <a:pt x="2534" y="11867"/>
                    </a:lnTo>
                    <a:lnTo>
                      <a:pt x="2712" y="11932"/>
                    </a:lnTo>
                    <a:lnTo>
                      <a:pt x="2895" y="11994"/>
                    </a:lnTo>
                    <a:lnTo>
                      <a:pt x="3083" y="12053"/>
                    </a:lnTo>
                    <a:lnTo>
                      <a:pt x="3277" y="12109"/>
                    </a:lnTo>
                    <a:lnTo>
                      <a:pt x="3474" y="12162"/>
                    </a:lnTo>
                    <a:lnTo>
                      <a:pt x="3677" y="12211"/>
                    </a:lnTo>
                    <a:lnTo>
                      <a:pt x="3883" y="12258"/>
                    </a:lnTo>
                    <a:lnTo>
                      <a:pt x="4091" y="12302"/>
                    </a:lnTo>
                    <a:lnTo>
                      <a:pt x="4305" y="12342"/>
                    </a:lnTo>
                    <a:lnTo>
                      <a:pt x="4521" y="12378"/>
                    </a:lnTo>
                    <a:lnTo>
                      <a:pt x="4740" y="12412"/>
                    </a:lnTo>
                    <a:lnTo>
                      <a:pt x="4962" y="12443"/>
                    </a:lnTo>
                    <a:lnTo>
                      <a:pt x="5186" y="12471"/>
                    </a:lnTo>
                    <a:lnTo>
                      <a:pt x="5412" y="12495"/>
                    </a:lnTo>
                    <a:lnTo>
                      <a:pt x="5640" y="12516"/>
                    </a:lnTo>
                    <a:lnTo>
                      <a:pt x="5869" y="12534"/>
                    </a:lnTo>
                    <a:lnTo>
                      <a:pt x="6100" y="12548"/>
                    </a:lnTo>
                    <a:lnTo>
                      <a:pt x="6332" y="12559"/>
                    </a:lnTo>
                    <a:lnTo>
                      <a:pt x="6564" y="12567"/>
                    </a:lnTo>
                    <a:lnTo>
                      <a:pt x="6797" y="12572"/>
                    </a:lnTo>
                    <a:lnTo>
                      <a:pt x="7030" y="12574"/>
                    </a:lnTo>
                    <a:lnTo>
                      <a:pt x="7263" y="12572"/>
                    </a:lnTo>
                    <a:lnTo>
                      <a:pt x="7496" y="12567"/>
                    </a:lnTo>
                    <a:lnTo>
                      <a:pt x="7728" y="12559"/>
                    </a:lnTo>
                    <a:lnTo>
                      <a:pt x="7960" y="12548"/>
                    </a:lnTo>
                    <a:lnTo>
                      <a:pt x="8191" y="12534"/>
                    </a:lnTo>
                    <a:lnTo>
                      <a:pt x="8420" y="12516"/>
                    </a:lnTo>
                    <a:lnTo>
                      <a:pt x="8648" y="12495"/>
                    </a:lnTo>
                    <a:lnTo>
                      <a:pt x="8874" y="12471"/>
                    </a:lnTo>
                    <a:lnTo>
                      <a:pt x="9098" y="12443"/>
                    </a:lnTo>
                    <a:lnTo>
                      <a:pt x="9320" y="12412"/>
                    </a:lnTo>
                    <a:lnTo>
                      <a:pt x="9539" y="12378"/>
                    </a:lnTo>
                    <a:lnTo>
                      <a:pt x="9755" y="12342"/>
                    </a:lnTo>
                    <a:lnTo>
                      <a:pt x="9969" y="12302"/>
                    </a:lnTo>
                    <a:lnTo>
                      <a:pt x="10177" y="12258"/>
                    </a:lnTo>
                    <a:lnTo>
                      <a:pt x="10383" y="12211"/>
                    </a:lnTo>
                    <a:lnTo>
                      <a:pt x="10586" y="12162"/>
                    </a:lnTo>
                    <a:lnTo>
                      <a:pt x="10783" y="12109"/>
                    </a:lnTo>
                    <a:lnTo>
                      <a:pt x="10977" y="12053"/>
                    </a:lnTo>
                    <a:lnTo>
                      <a:pt x="11165" y="11994"/>
                    </a:lnTo>
                    <a:lnTo>
                      <a:pt x="11348" y="11932"/>
                    </a:lnTo>
                    <a:lnTo>
                      <a:pt x="11526" y="11867"/>
                    </a:lnTo>
                    <a:lnTo>
                      <a:pt x="11699" y="11799"/>
                    </a:lnTo>
                    <a:lnTo>
                      <a:pt x="11866" y="11727"/>
                    </a:lnTo>
                    <a:lnTo>
                      <a:pt x="12026" y="11653"/>
                    </a:lnTo>
                    <a:lnTo>
                      <a:pt x="12180" y="11575"/>
                    </a:lnTo>
                    <a:lnTo>
                      <a:pt x="12328" y="11495"/>
                    </a:lnTo>
                    <a:lnTo>
                      <a:pt x="12468" y="11410"/>
                    </a:lnTo>
                    <a:lnTo>
                      <a:pt x="12601" y="11324"/>
                    </a:lnTo>
                    <a:lnTo>
                      <a:pt x="12726" y="11234"/>
                    </a:lnTo>
                    <a:lnTo>
                      <a:pt x="12845" y="11141"/>
                    </a:lnTo>
                    <a:lnTo>
                      <a:pt x="12954" y="11045"/>
                    </a:lnTo>
                    <a:lnTo>
                      <a:pt x="13056" y="10947"/>
                    </a:lnTo>
                    <a:lnTo>
                      <a:pt x="13056" y="12826"/>
                    </a:lnTo>
                    <a:close/>
                    <a:moveTo>
                      <a:pt x="7030" y="0"/>
                    </a:moveTo>
                    <a:lnTo>
                      <a:pt x="6712" y="3"/>
                    </a:lnTo>
                    <a:lnTo>
                      <a:pt x="6393" y="12"/>
                    </a:lnTo>
                    <a:lnTo>
                      <a:pt x="6074" y="27"/>
                    </a:lnTo>
                    <a:lnTo>
                      <a:pt x="5756" y="48"/>
                    </a:lnTo>
                    <a:lnTo>
                      <a:pt x="5439" y="75"/>
                    </a:lnTo>
                    <a:lnTo>
                      <a:pt x="5124" y="110"/>
                    </a:lnTo>
                    <a:lnTo>
                      <a:pt x="4812" y="149"/>
                    </a:lnTo>
                    <a:lnTo>
                      <a:pt x="4503" y="195"/>
                    </a:lnTo>
                    <a:lnTo>
                      <a:pt x="4199" y="247"/>
                    </a:lnTo>
                    <a:lnTo>
                      <a:pt x="3900" y="306"/>
                    </a:lnTo>
                    <a:lnTo>
                      <a:pt x="3605" y="370"/>
                    </a:lnTo>
                    <a:lnTo>
                      <a:pt x="3318" y="442"/>
                    </a:lnTo>
                    <a:lnTo>
                      <a:pt x="3037" y="520"/>
                    </a:lnTo>
                    <a:lnTo>
                      <a:pt x="2765" y="604"/>
                    </a:lnTo>
                    <a:lnTo>
                      <a:pt x="2501" y="695"/>
                    </a:lnTo>
                    <a:lnTo>
                      <a:pt x="2246" y="792"/>
                    </a:lnTo>
                    <a:lnTo>
                      <a:pt x="2001" y="896"/>
                    </a:lnTo>
                    <a:lnTo>
                      <a:pt x="1766" y="1007"/>
                    </a:lnTo>
                    <a:lnTo>
                      <a:pt x="1543" y="1124"/>
                    </a:lnTo>
                    <a:lnTo>
                      <a:pt x="1332" y="1247"/>
                    </a:lnTo>
                    <a:lnTo>
                      <a:pt x="1133" y="1378"/>
                    </a:lnTo>
                    <a:lnTo>
                      <a:pt x="948" y="1515"/>
                    </a:lnTo>
                    <a:lnTo>
                      <a:pt x="778" y="1660"/>
                    </a:lnTo>
                    <a:lnTo>
                      <a:pt x="623" y="1811"/>
                    </a:lnTo>
                    <a:lnTo>
                      <a:pt x="482" y="1969"/>
                    </a:lnTo>
                    <a:lnTo>
                      <a:pt x="359" y="2134"/>
                    </a:lnTo>
                    <a:lnTo>
                      <a:pt x="252" y="2305"/>
                    </a:lnTo>
                    <a:lnTo>
                      <a:pt x="163" y="2484"/>
                    </a:lnTo>
                    <a:lnTo>
                      <a:pt x="93" y="2670"/>
                    </a:lnTo>
                    <a:lnTo>
                      <a:pt x="42" y="2862"/>
                    </a:lnTo>
                    <a:lnTo>
                      <a:pt x="11" y="3062"/>
                    </a:lnTo>
                    <a:lnTo>
                      <a:pt x="0" y="3269"/>
                    </a:lnTo>
                    <a:lnTo>
                      <a:pt x="0" y="12826"/>
                    </a:lnTo>
                    <a:lnTo>
                      <a:pt x="11" y="13033"/>
                    </a:lnTo>
                    <a:lnTo>
                      <a:pt x="42" y="13232"/>
                    </a:lnTo>
                    <a:lnTo>
                      <a:pt x="93" y="13425"/>
                    </a:lnTo>
                    <a:lnTo>
                      <a:pt x="163" y="13611"/>
                    </a:lnTo>
                    <a:lnTo>
                      <a:pt x="252" y="13789"/>
                    </a:lnTo>
                    <a:lnTo>
                      <a:pt x="359" y="13961"/>
                    </a:lnTo>
                    <a:lnTo>
                      <a:pt x="482" y="14126"/>
                    </a:lnTo>
                    <a:lnTo>
                      <a:pt x="623" y="14284"/>
                    </a:lnTo>
                    <a:lnTo>
                      <a:pt x="778" y="14435"/>
                    </a:lnTo>
                    <a:lnTo>
                      <a:pt x="948" y="14579"/>
                    </a:lnTo>
                    <a:lnTo>
                      <a:pt x="1133" y="14717"/>
                    </a:lnTo>
                    <a:lnTo>
                      <a:pt x="1332" y="14847"/>
                    </a:lnTo>
                    <a:lnTo>
                      <a:pt x="1543" y="14971"/>
                    </a:lnTo>
                    <a:lnTo>
                      <a:pt x="1766" y="15088"/>
                    </a:lnTo>
                    <a:lnTo>
                      <a:pt x="2001" y="15199"/>
                    </a:lnTo>
                    <a:lnTo>
                      <a:pt x="2246" y="15302"/>
                    </a:lnTo>
                    <a:lnTo>
                      <a:pt x="2501" y="15400"/>
                    </a:lnTo>
                    <a:lnTo>
                      <a:pt x="2765" y="15490"/>
                    </a:lnTo>
                    <a:lnTo>
                      <a:pt x="3037" y="15575"/>
                    </a:lnTo>
                    <a:lnTo>
                      <a:pt x="3318" y="15652"/>
                    </a:lnTo>
                    <a:lnTo>
                      <a:pt x="3605" y="15724"/>
                    </a:lnTo>
                    <a:lnTo>
                      <a:pt x="3900" y="15789"/>
                    </a:lnTo>
                    <a:lnTo>
                      <a:pt x="4199" y="15848"/>
                    </a:lnTo>
                    <a:lnTo>
                      <a:pt x="4503" y="15900"/>
                    </a:lnTo>
                    <a:lnTo>
                      <a:pt x="4812" y="15946"/>
                    </a:lnTo>
                    <a:lnTo>
                      <a:pt x="5124" y="15985"/>
                    </a:lnTo>
                    <a:lnTo>
                      <a:pt x="5439" y="16020"/>
                    </a:lnTo>
                    <a:lnTo>
                      <a:pt x="5756" y="16047"/>
                    </a:lnTo>
                    <a:lnTo>
                      <a:pt x="6074" y="16068"/>
                    </a:lnTo>
                    <a:lnTo>
                      <a:pt x="6393" y="16083"/>
                    </a:lnTo>
                    <a:lnTo>
                      <a:pt x="6712" y="16092"/>
                    </a:lnTo>
                    <a:lnTo>
                      <a:pt x="7030" y="16095"/>
                    </a:lnTo>
                    <a:lnTo>
                      <a:pt x="7348" y="16092"/>
                    </a:lnTo>
                    <a:lnTo>
                      <a:pt x="7667" y="16083"/>
                    </a:lnTo>
                    <a:lnTo>
                      <a:pt x="7986" y="16068"/>
                    </a:lnTo>
                    <a:lnTo>
                      <a:pt x="8304" y="16047"/>
                    </a:lnTo>
                    <a:lnTo>
                      <a:pt x="8621" y="16020"/>
                    </a:lnTo>
                    <a:lnTo>
                      <a:pt x="8936" y="15985"/>
                    </a:lnTo>
                    <a:lnTo>
                      <a:pt x="9248" y="15946"/>
                    </a:lnTo>
                    <a:lnTo>
                      <a:pt x="9557" y="15900"/>
                    </a:lnTo>
                    <a:lnTo>
                      <a:pt x="9861" y="15848"/>
                    </a:lnTo>
                    <a:lnTo>
                      <a:pt x="10160" y="15789"/>
                    </a:lnTo>
                    <a:lnTo>
                      <a:pt x="10455" y="15724"/>
                    </a:lnTo>
                    <a:lnTo>
                      <a:pt x="10742" y="15652"/>
                    </a:lnTo>
                    <a:lnTo>
                      <a:pt x="11023" y="15575"/>
                    </a:lnTo>
                    <a:lnTo>
                      <a:pt x="11295" y="15490"/>
                    </a:lnTo>
                    <a:lnTo>
                      <a:pt x="11559" y="15400"/>
                    </a:lnTo>
                    <a:lnTo>
                      <a:pt x="11814" y="15302"/>
                    </a:lnTo>
                    <a:lnTo>
                      <a:pt x="12059" y="15199"/>
                    </a:lnTo>
                    <a:lnTo>
                      <a:pt x="12294" y="15088"/>
                    </a:lnTo>
                    <a:lnTo>
                      <a:pt x="12517" y="14971"/>
                    </a:lnTo>
                    <a:lnTo>
                      <a:pt x="12728" y="14847"/>
                    </a:lnTo>
                    <a:lnTo>
                      <a:pt x="12927" y="14717"/>
                    </a:lnTo>
                    <a:lnTo>
                      <a:pt x="13112" y="14579"/>
                    </a:lnTo>
                    <a:lnTo>
                      <a:pt x="13282" y="14435"/>
                    </a:lnTo>
                    <a:lnTo>
                      <a:pt x="13437" y="14284"/>
                    </a:lnTo>
                    <a:lnTo>
                      <a:pt x="13578" y="14126"/>
                    </a:lnTo>
                    <a:lnTo>
                      <a:pt x="13701" y="13961"/>
                    </a:lnTo>
                    <a:lnTo>
                      <a:pt x="13808" y="13789"/>
                    </a:lnTo>
                    <a:lnTo>
                      <a:pt x="13897" y="13611"/>
                    </a:lnTo>
                    <a:lnTo>
                      <a:pt x="13967" y="13425"/>
                    </a:lnTo>
                    <a:lnTo>
                      <a:pt x="14018" y="13232"/>
                    </a:lnTo>
                    <a:lnTo>
                      <a:pt x="14049" y="13033"/>
                    </a:lnTo>
                    <a:lnTo>
                      <a:pt x="14060" y="12826"/>
                    </a:lnTo>
                    <a:lnTo>
                      <a:pt x="14060" y="3269"/>
                    </a:lnTo>
                    <a:lnTo>
                      <a:pt x="14049" y="3062"/>
                    </a:lnTo>
                    <a:lnTo>
                      <a:pt x="14018" y="2862"/>
                    </a:lnTo>
                    <a:lnTo>
                      <a:pt x="13967" y="2670"/>
                    </a:lnTo>
                    <a:lnTo>
                      <a:pt x="13897" y="2484"/>
                    </a:lnTo>
                    <a:lnTo>
                      <a:pt x="13808" y="2305"/>
                    </a:lnTo>
                    <a:lnTo>
                      <a:pt x="13701" y="2134"/>
                    </a:lnTo>
                    <a:lnTo>
                      <a:pt x="13578" y="1969"/>
                    </a:lnTo>
                    <a:lnTo>
                      <a:pt x="13437" y="1811"/>
                    </a:lnTo>
                    <a:lnTo>
                      <a:pt x="13282" y="1660"/>
                    </a:lnTo>
                    <a:lnTo>
                      <a:pt x="13112" y="1515"/>
                    </a:lnTo>
                    <a:lnTo>
                      <a:pt x="12927" y="1378"/>
                    </a:lnTo>
                    <a:lnTo>
                      <a:pt x="12728" y="1247"/>
                    </a:lnTo>
                    <a:lnTo>
                      <a:pt x="12517" y="1124"/>
                    </a:lnTo>
                    <a:lnTo>
                      <a:pt x="12294" y="1007"/>
                    </a:lnTo>
                    <a:lnTo>
                      <a:pt x="12059" y="896"/>
                    </a:lnTo>
                    <a:lnTo>
                      <a:pt x="11814" y="792"/>
                    </a:lnTo>
                    <a:lnTo>
                      <a:pt x="11559" y="695"/>
                    </a:lnTo>
                    <a:lnTo>
                      <a:pt x="11295" y="604"/>
                    </a:lnTo>
                    <a:lnTo>
                      <a:pt x="11023" y="520"/>
                    </a:lnTo>
                    <a:lnTo>
                      <a:pt x="10742" y="442"/>
                    </a:lnTo>
                    <a:lnTo>
                      <a:pt x="10455" y="370"/>
                    </a:lnTo>
                    <a:lnTo>
                      <a:pt x="10160" y="306"/>
                    </a:lnTo>
                    <a:lnTo>
                      <a:pt x="9861" y="247"/>
                    </a:lnTo>
                    <a:lnTo>
                      <a:pt x="9557" y="195"/>
                    </a:lnTo>
                    <a:lnTo>
                      <a:pt x="9248" y="149"/>
                    </a:lnTo>
                    <a:lnTo>
                      <a:pt x="8936" y="110"/>
                    </a:lnTo>
                    <a:lnTo>
                      <a:pt x="8621" y="75"/>
                    </a:lnTo>
                    <a:lnTo>
                      <a:pt x="8304" y="48"/>
                    </a:lnTo>
                    <a:lnTo>
                      <a:pt x="7986" y="27"/>
                    </a:lnTo>
                    <a:lnTo>
                      <a:pt x="7667" y="12"/>
                    </a:lnTo>
                    <a:lnTo>
                      <a:pt x="7348" y="3"/>
                    </a:lnTo>
                    <a:lnTo>
                      <a:pt x="703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9" name="Freeform 194"/>
              <p:cNvSpPr>
                <a:spLocks/>
              </p:cNvSpPr>
              <p:nvPr/>
            </p:nvSpPr>
            <p:spPr bwMode="auto">
              <a:xfrm>
                <a:off x="2479676" y="4692650"/>
                <a:ext cx="42863" cy="42863"/>
              </a:xfrm>
              <a:custGeom>
                <a:avLst/>
                <a:gdLst>
                  <a:gd name="T0" fmla="*/ 554 w 1004"/>
                  <a:gd name="T1" fmla="*/ 1003 h 1006"/>
                  <a:gd name="T2" fmla="*/ 628 w 1004"/>
                  <a:gd name="T3" fmla="*/ 990 h 1006"/>
                  <a:gd name="T4" fmla="*/ 698 w 1004"/>
                  <a:gd name="T5" fmla="*/ 967 h 1006"/>
                  <a:gd name="T6" fmla="*/ 762 w 1004"/>
                  <a:gd name="T7" fmla="*/ 934 h 1006"/>
                  <a:gd name="T8" fmla="*/ 822 w 1004"/>
                  <a:gd name="T9" fmla="*/ 891 h 1006"/>
                  <a:gd name="T10" fmla="*/ 874 w 1004"/>
                  <a:gd name="T11" fmla="*/ 841 h 1006"/>
                  <a:gd name="T12" fmla="*/ 919 w 1004"/>
                  <a:gd name="T13" fmla="*/ 785 h 1006"/>
                  <a:gd name="T14" fmla="*/ 955 w 1004"/>
                  <a:gd name="T15" fmla="*/ 721 h 1006"/>
                  <a:gd name="T16" fmla="*/ 981 w 1004"/>
                  <a:gd name="T17" fmla="*/ 653 h 1006"/>
                  <a:gd name="T18" fmla="*/ 998 w 1004"/>
                  <a:gd name="T19" fmla="*/ 580 h 1006"/>
                  <a:gd name="T20" fmla="*/ 1004 w 1004"/>
                  <a:gd name="T21" fmla="*/ 503 h 1006"/>
                  <a:gd name="T22" fmla="*/ 998 w 1004"/>
                  <a:gd name="T23" fmla="*/ 427 h 1006"/>
                  <a:gd name="T24" fmla="*/ 981 w 1004"/>
                  <a:gd name="T25" fmla="*/ 353 h 1006"/>
                  <a:gd name="T26" fmla="*/ 955 w 1004"/>
                  <a:gd name="T27" fmla="*/ 285 h 1006"/>
                  <a:gd name="T28" fmla="*/ 919 w 1004"/>
                  <a:gd name="T29" fmla="*/ 222 h 1006"/>
                  <a:gd name="T30" fmla="*/ 874 w 1004"/>
                  <a:gd name="T31" fmla="*/ 165 h 1006"/>
                  <a:gd name="T32" fmla="*/ 822 w 1004"/>
                  <a:gd name="T33" fmla="*/ 115 h 1006"/>
                  <a:gd name="T34" fmla="*/ 762 w 1004"/>
                  <a:gd name="T35" fmla="*/ 73 h 1006"/>
                  <a:gd name="T36" fmla="*/ 698 w 1004"/>
                  <a:gd name="T37" fmla="*/ 39 h 1006"/>
                  <a:gd name="T38" fmla="*/ 628 w 1004"/>
                  <a:gd name="T39" fmla="*/ 16 h 1006"/>
                  <a:gd name="T40" fmla="*/ 554 w 1004"/>
                  <a:gd name="T41" fmla="*/ 3 h 1006"/>
                  <a:gd name="T42" fmla="*/ 476 w 1004"/>
                  <a:gd name="T43" fmla="*/ 1 h 1006"/>
                  <a:gd name="T44" fmla="*/ 401 w 1004"/>
                  <a:gd name="T45" fmla="*/ 10 h 1006"/>
                  <a:gd name="T46" fmla="*/ 330 w 1004"/>
                  <a:gd name="T47" fmla="*/ 30 h 1006"/>
                  <a:gd name="T48" fmla="*/ 262 w 1004"/>
                  <a:gd name="T49" fmla="*/ 61 h 1006"/>
                  <a:gd name="T50" fmla="*/ 202 w 1004"/>
                  <a:gd name="T51" fmla="*/ 100 h 1006"/>
                  <a:gd name="T52" fmla="*/ 147 w 1004"/>
                  <a:gd name="T53" fmla="*/ 147 h 1006"/>
                  <a:gd name="T54" fmla="*/ 100 w 1004"/>
                  <a:gd name="T55" fmla="*/ 202 h 1006"/>
                  <a:gd name="T56" fmla="*/ 60 w 1004"/>
                  <a:gd name="T57" fmla="*/ 263 h 1006"/>
                  <a:gd name="T58" fmla="*/ 30 w 1004"/>
                  <a:gd name="T59" fmla="*/ 330 h 1006"/>
                  <a:gd name="T60" fmla="*/ 10 w 1004"/>
                  <a:gd name="T61" fmla="*/ 402 h 1006"/>
                  <a:gd name="T62" fmla="*/ 1 w 1004"/>
                  <a:gd name="T63" fmla="*/ 477 h 1006"/>
                  <a:gd name="T64" fmla="*/ 3 w 1004"/>
                  <a:gd name="T65" fmla="*/ 554 h 1006"/>
                  <a:gd name="T66" fmla="*/ 16 w 1004"/>
                  <a:gd name="T67" fmla="*/ 629 h 1006"/>
                  <a:gd name="T68" fmla="*/ 39 w 1004"/>
                  <a:gd name="T69" fmla="*/ 699 h 1006"/>
                  <a:gd name="T70" fmla="*/ 72 w 1004"/>
                  <a:gd name="T71" fmla="*/ 764 h 1006"/>
                  <a:gd name="T72" fmla="*/ 115 w 1004"/>
                  <a:gd name="T73" fmla="*/ 823 h 1006"/>
                  <a:gd name="T74" fmla="*/ 165 w 1004"/>
                  <a:gd name="T75" fmla="*/ 875 h 1006"/>
                  <a:gd name="T76" fmla="*/ 221 w 1004"/>
                  <a:gd name="T77" fmla="*/ 921 h 1006"/>
                  <a:gd name="T78" fmla="*/ 284 w 1004"/>
                  <a:gd name="T79" fmla="*/ 957 h 1006"/>
                  <a:gd name="T80" fmla="*/ 353 w 1004"/>
                  <a:gd name="T81" fmla="*/ 984 h 1006"/>
                  <a:gd name="T82" fmla="*/ 426 w 1004"/>
                  <a:gd name="T83" fmla="*/ 1000 h 1006"/>
                  <a:gd name="T84" fmla="*/ 502 w 1004"/>
                  <a:gd name="T85" fmla="*/ 1006 h 10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04" h="1006">
                    <a:moveTo>
                      <a:pt x="502" y="1006"/>
                    </a:moveTo>
                    <a:lnTo>
                      <a:pt x="528" y="1005"/>
                    </a:lnTo>
                    <a:lnTo>
                      <a:pt x="554" y="1003"/>
                    </a:lnTo>
                    <a:lnTo>
                      <a:pt x="579" y="1000"/>
                    </a:lnTo>
                    <a:lnTo>
                      <a:pt x="604" y="996"/>
                    </a:lnTo>
                    <a:lnTo>
                      <a:pt x="628" y="990"/>
                    </a:lnTo>
                    <a:lnTo>
                      <a:pt x="652" y="984"/>
                    </a:lnTo>
                    <a:lnTo>
                      <a:pt x="675" y="976"/>
                    </a:lnTo>
                    <a:lnTo>
                      <a:pt x="698" y="967"/>
                    </a:lnTo>
                    <a:lnTo>
                      <a:pt x="720" y="957"/>
                    </a:lnTo>
                    <a:lnTo>
                      <a:pt x="741" y="946"/>
                    </a:lnTo>
                    <a:lnTo>
                      <a:pt x="762" y="934"/>
                    </a:lnTo>
                    <a:lnTo>
                      <a:pt x="783" y="921"/>
                    </a:lnTo>
                    <a:lnTo>
                      <a:pt x="803" y="907"/>
                    </a:lnTo>
                    <a:lnTo>
                      <a:pt x="822" y="891"/>
                    </a:lnTo>
                    <a:lnTo>
                      <a:pt x="840" y="875"/>
                    </a:lnTo>
                    <a:lnTo>
                      <a:pt x="858" y="859"/>
                    </a:lnTo>
                    <a:lnTo>
                      <a:pt x="874" y="841"/>
                    </a:lnTo>
                    <a:lnTo>
                      <a:pt x="890" y="823"/>
                    </a:lnTo>
                    <a:lnTo>
                      <a:pt x="905" y="804"/>
                    </a:lnTo>
                    <a:lnTo>
                      <a:pt x="919" y="785"/>
                    </a:lnTo>
                    <a:lnTo>
                      <a:pt x="932" y="764"/>
                    </a:lnTo>
                    <a:lnTo>
                      <a:pt x="944" y="743"/>
                    </a:lnTo>
                    <a:lnTo>
                      <a:pt x="955" y="721"/>
                    </a:lnTo>
                    <a:lnTo>
                      <a:pt x="965" y="699"/>
                    </a:lnTo>
                    <a:lnTo>
                      <a:pt x="974" y="676"/>
                    </a:lnTo>
                    <a:lnTo>
                      <a:pt x="981" y="653"/>
                    </a:lnTo>
                    <a:lnTo>
                      <a:pt x="988" y="629"/>
                    </a:lnTo>
                    <a:lnTo>
                      <a:pt x="994" y="605"/>
                    </a:lnTo>
                    <a:lnTo>
                      <a:pt x="998" y="580"/>
                    </a:lnTo>
                    <a:lnTo>
                      <a:pt x="1001" y="554"/>
                    </a:lnTo>
                    <a:lnTo>
                      <a:pt x="1003" y="529"/>
                    </a:lnTo>
                    <a:lnTo>
                      <a:pt x="1004" y="503"/>
                    </a:lnTo>
                    <a:lnTo>
                      <a:pt x="1003" y="477"/>
                    </a:lnTo>
                    <a:lnTo>
                      <a:pt x="1001" y="452"/>
                    </a:lnTo>
                    <a:lnTo>
                      <a:pt x="998" y="427"/>
                    </a:lnTo>
                    <a:lnTo>
                      <a:pt x="994" y="402"/>
                    </a:lnTo>
                    <a:lnTo>
                      <a:pt x="988" y="377"/>
                    </a:lnTo>
                    <a:lnTo>
                      <a:pt x="981" y="353"/>
                    </a:lnTo>
                    <a:lnTo>
                      <a:pt x="974" y="330"/>
                    </a:lnTo>
                    <a:lnTo>
                      <a:pt x="965" y="307"/>
                    </a:lnTo>
                    <a:lnTo>
                      <a:pt x="955" y="285"/>
                    </a:lnTo>
                    <a:lnTo>
                      <a:pt x="944" y="263"/>
                    </a:lnTo>
                    <a:lnTo>
                      <a:pt x="932" y="243"/>
                    </a:lnTo>
                    <a:lnTo>
                      <a:pt x="919" y="222"/>
                    </a:lnTo>
                    <a:lnTo>
                      <a:pt x="905" y="202"/>
                    </a:lnTo>
                    <a:lnTo>
                      <a:pt x="890" y="183"/>
                    </a:lnTo>
                    <a:lnTo>
                      <a:pt x="874" y="165"/>
                    </a:lnTo>
                    <a:lnTo>
                      <a:pt x="858" y="147"/>
                    </a:lnTo>
                    <a:lnTo>
                      <a:pt x="840" y="131"/>
                    </a:lnTo>
                    <a:lnTo>
                      <a:pt x="822" y="115"/>
                    </a:lnTo>
                    <a:lnTo>
                      <a:pt x="803" y="100"/>
                    </a:lnTo>
                    <a:lnTo>
                      <a:pt x="783" y="86"/>
                    </a:lnTo>
                    <a:lnTo>
                      <a:pt x="762" y="73"/>
                    </a:lnTo>
                    <a:lnTo>
                      <a:pt x="741" y="61"/>
                    </a:lnTo>
                    <a:lnTo>
                      <a:pt x="720" y="50"/>
                    </a:lnTo>
                    <a:lnTo>
                      <a:pt x="698" y="39"/>
                    </a:lnTo>
                    <a:lnTo>
                      <a:pt x="675" y="30"/>
                    </a:lnTo>
                    <a:lnTo>
                      <a:pt x="652" y="22"/>
                    </a:lnTo>
                    <a:lnTo>
                      <a:pt x="628" y="16"/>
                    </a:lnTo>
                    <a:lnTo>
                      <a:pt x="604" y="10"/>
                    </a:lnTo>
                    <a:lnTo>
                      <a:pt x="579" y="6"/>
                    </a:lnTo>
                    <a:lnTo>
                      <a:pt x="554" y="3"/>
                    </a:lnTo>
                    <a:lnTo>
                      <a:pt x="528" y="1"/>
                    </a:lnTo>
                    <a:lnTo>
                      <a:pt x="502" y="0"/>
                    </a:lnTo>
                    <a:lnTo>
                      <a:pt x="476" y="1"/>
                    </a:lnTo>
                    <a:lnTo>
                      <a:pt x="451" y="3"/>
                    </a:lnTo>
                    <a:lnTo>
                      <a:pt x="426" y="6"/>
                    </a:lnTo>
                    <a:lnTo>
                      <a:pt x="401" y="10"/>
                    </a:lnTo>
                    <a:lnTo>
                      <a:pt x="377" y="16"/>
                    </a:lnTo>
                    <a:lnTo>
                      <a:pt x="353" y="22"/>
                    </a:lnTo>
                    <a:lnTo>
                      <a:pt x="330" y="30"/>
                    </a:lnTo>
                    <a:lnTo>
                      <a:pt x="306" y="39"/>
                    </a:lnTo>
                    <a:lnTo>
                      <a:pt x="284" y="50"/>
                    </a:lnTo>
                    <a:lnTo>
                      <a:pt x="262" y="61"/>
                    </a:lnTo>
                    <a:lnTo>
                      <a:pt x="242" y="73"/>
                    </a:lnTo>
                    <a:lnTo>
                      <a:pt x="221" y="86"/>
                    </a:lnTo>
                    <a:lnTo>
                      <a:pt x="202" y="100"/>
                    </a:lnTo>
                    <a:lnTo>
                      <a:pt x="183" y="115"/>
                    </a:lnTo>
                    <a:lnTo>
                      <a:pt x="165" y="131"/>
                    </a:lnTo>
                    <a:lnTo>
                      <a:pt x="147" y="147"/>
                    </a:lnTo>
                    <a:lnTo>
                      <a:pt x="131" y="165"/>
                    </a:lnTo>
                    <a:lnTo>
                      <a:pt x="115" y="183"/>
                    </a:lnTo>
                    <a:lnTo>
                      <a:pt x="100" y="202"/>
                    </a:lnTo>
                    <a:lnTo>
                      <a:pt x="86" y="222"/>
                    </a:lnTo>
                    <a:lnTo>
                      <a:pt x="72" y="243"/>
                    </a:lnTo>
                    <a:lnTo>
                      <a:pt x="60" y="263"/>
                    </a:lnTo>
                    <a:lnTo>
                      <a:pt x="49" y="285"/>
                    </a:lnTo>
                    <a:lnTo>
                      <a:pt x="39" y="307"/>
                    </a:lnTo>
                    <a:lnTo>
                      <a:pt x="30" y="330"/>
                    </a:lnTo>
                    <a:lnTo>
                      <a:pt x="22" y="353"/>
                    </a:lnTo>
                    <a:lnTo>
                      <a:pt x="16" y="377"/>
                    </a:lnTo>
                    <a:lnTo>
                      <a:pt x="10" y="402"/>
                    </a:lnTo>
                    <a:lnTo>
                      <a:pt x="6" y="427"/>
                    </a:lnTo>
                    <a:lnTo>
                      <a:pt x="3" y="452"/>
                    </a:lnTo>
                    <a:lnTo>
                      <a:pt x="1" y="477"/>
                    </a:lnTo>
                    <a:lnTo>
                      <a:pt x="0" y="503"/>
                    </a:lnTo>
                    <a:lnTo>
                      <a:pt x="1" y="529"/>
                    </a:lnTo>
                    <a:lnTo>
                      <a:pt x="3" y="554"/>
                    </a:lnTo>
                    <a:lnTo>
                      <a:pt x="6" y="580"/>
                    </a:lnTo>
                    <a:lnTo>
                      <a:pt x="10" y="605"/>
                    </a:lnTo>
                    <a:lnTo>
                      <a:pt x="16" y="629"/>
                    </a:lnTo>
                    <a:lnTo>
                      <a:pt x="22" y="653"/>
                    </a:lnTo>
                    <a:lnTo>
                      <a:pt x="30" y="676"/>
                    </a:lnTo>
                    <a:lnTo>
                      <a:pt x="39" y="699"/>
                    </a:lnTo>
                    <a:lnTo>
                      <a:pt x="49" y="721"/>
                    </a:lnTo>
                    <a:lnTo>
                      <a:pt x="60" y="743"/>
                    </a:lnTo>
                    <a:lnTo>
                      <a:pt x="72" y="764"/>
                    </a:lnTo>
                    <a:lnTo>
                      <a:pt x="86" y="785"/>
                    </a:lnTo>
                    <a:lnTo>
                      <a:pt x="100" y="804"/>
                    </a:lnTo>
                    <a:lnTo>
                      <a:pt x="115" y="823"/>
                    </a:lnTo>
                    <a:lnTo>
                      <a:pt x="131" y="841"/>
                    </a:lnTo>
                    <a:lnTo>
                      <a:pt x="147" y="859"/>
                    </a:lnTo>
                    <a:lnTo>
                      <a:pt x="165" y="875"/>
                    </a:lnTo>
                    <a:lnTo>
                      <a:pt x="183" y="891"/>
                    </a:lnTo>
                    <a:lnTo>
                      <a:pt x="202" y="907"/>
                    </a:lnTo>
                    <a:lnTo>
                      <a:pt x="221" y="921"/>
                    </a:lnTo>
                    <a:lnTo>
                      <a:pt x="242" y="934"/>
                    </a:lnTo>
                    <a:lnTo>
                      <a:pt x="262" y="946"/>
                    </a:lnTo>
                    <a:lnTo>
                      <a:pt x="284" y="957"/>
                    </a:lnTo>
                    <a:lnTo>
                      <a:pt x="306" y="967"/>
                    </a:lnTo>
                    <a:lnTo>
                      <a:pt x="330" y="976"/>
                    </a:lnTo>
                    <a:lnTo>
                      <a:pt x="353" y="984"/>
                    </a:lnTo>
                    <a:lnTo>
                      <a:pt x="377" y="990"/>
                    </a:lnTo>
                    <a:lnTo>
                      <a:pt x="401" y="996"/>
                    </a:lnTo>
                    <a:lnTo>
                      <a:pt x="426" y="1000"/>
                    </a:lnTo>
                    <a:lnTo>
                      <a:pt x="451" y="1003"/>
                    </a:lnTo>
                    <a:lnTo>
                      <a:pt x="476" y="1005"/>
                    </a:lnTo>
                    <a:lnTo>
                      <a:pt x="502" y="100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0" name="Freeform 195"/>
              <p:cNvSpPr>
                <a:spLocks/>
              </p:cNvSpPr>
              <p:nvPr/>
            </p:nvSpPr>
            <p:spPr bwMode="auto">
              <a:xfrm>
                <a:off x="2479676" y="4562475"/>
                <a:ext cx="42863" cy="42863"/>
              </a:xfrm>
              <a:custGeom>
                <a:avLst/>
                <a:gdLst>
                  <a:gd name="T0" fmla="*/ 554 w 1004"/>
                  <a:gd name="T1" fmla="*/ 1003 h 1006"/>
                  <a:gd name="T2" fmla="*/ 628 w 1004"/>
                  <a:gd name="T3" fmla="*/ 990 h 1006"/>
                  <a:gd name="T4" fmla="*/ 698 w 1004"/>
                  <a:gd name="T5" fmla="*/ 967 h 1006"/>
                  <a:gd name="T6" fmla="*/ 762 w 1004"/>
                  <a:gd name="T7" fmla="*/ 934 h 1006"/>
                  <a:gd name="T8" fmla="*/ 822 w 1004"/>
                  <a:gd name="T9" fmla="*/ 892 h 1006"/>
                  <a:gd name="T10" fmla="*/ 874 w 1004"/>
                  <a:gd name="T11" fmla="*/ 841 h 1006"/>
                  <a:gd name="T12" fmla="*/ 919 w 1004"/>
                  <a:gd name="T13" fmla="*/ 785 h 1006"/>
                  <a:gd name="T14" fmla="*/ 955 w 1004"/>
                  <a:gd name="T15" fmla="*/ 722 h 1006"/>
                  <a:gd name="T16" fmla="*/ 981 w 1004"/>
                  <a:gd name="T17" fmla="*/ 653 h 1006"/>
                  <a:gd name="T18" fmla="*/ 998 w 1004"/>
                  <a:gd name="T19" fmla="*/ 580 h 1006"/>
                  <a:gd name="T20" fmla="*/ 1004 w 1004"/>
                  <a:gd name="T21" fmla="*/ 503 h 1006"/>
                  <a:gd name="T22" fmla="*/ 998 w 1004"/>
                  <a:gd name="T23" fmla="*/ 427 h 1006"/>
                  <a:gd name="T24" fmla="*/ 981 w 1004"/>
                  <a:gd name="T25" fmla="*/ 353 h 1006"/>
                  <a:gd name="T26" fmla="*/ 955 w 1004"/>
                  <a:gd name="T27" fmla="*/ 285 h 1006"/>
                  <a:gd name="T28" fmla="*/ 919 w 1004"/>
                  <a:gd name="T29" fmla="*/ 222 h 1006"/>
                  <a:gd name="T30" fmla="*/ 874 w 1004"/>
                  <a:gd name="T31" fmla="*/ 165 h 1006"/>
                  <a:gd name="T32" fmla="*/ 822 w 1004"/>
                  <a:gd name="T33" fmla="*/ 115 h 1006"/>
                  <a:gd name="T34" fmla="*/ 762 w 1004"/>
                  <a:gd name="T35" fmla="*/ 73 h 1006"/>
                  <a:gd name="T36" fmla="*/ 698 w 1004"/>
                  <a:gd name="T37" fmla="*/ 40 h 1006"/>
                  <a:gd name="T38" fmla="*/ 628 w 1004"/>
                  <a:gd name="T39" fmla="*/ 17 h 1006"/>
                  <a:gd name="T40" fmla="*/ 554 w 1004"/>
                  <a:gd name="T41" fmla="*/ 3 h 1006"/>
                  <a:gd name="T42" fmla="*/ 476 w 1004"/>
                  <a:gd name="T43" fmla="*/ 1 h 1006"/>
                  <a:gd name="T44" fmla="*/ 401 w 1004"/>
                  <a:gd name="T45" fmla="*/ 10 h 1006"/>
                  <a:gd name="T46" fmla="*/ 330 w 1004"/>
                  <a:gd name="T47" fmla="*/ 31 h 1006"/>
                  <a:gd name="T48" fmla="*/ 262 w 1004"/>
                  <a:gd name="T49" fmla="*/ 61 h 1006"/>
                  <a:gd name="T50" fmla="*/ 202 w 1004"/>
                  <a:gd name="T51" fmla="*/ 100 h 1006"/>
                  <a:gd name="T52" fmla="*/ 147 w 1004"/>
                  <a:gd name="T53" fmla="*/ 147 h 1006"/>
                  <a:gd name="T54" fmla="*/ 100 w 1004"/>
                  <a:gd name="T55" fmla="*/ 203 h 1006"/>
                  <a:gd name="T56" fmla="*/ 60 w 1004"/>
                  <a:gd name="T57" fmla="*/ 263 h 1006"/>
                  <a:gd name="T58" fmla="*/ 30 w 1004"/>
                  <a:gd name="T59" fmla="*/ 330 h 1006"/>
                  <a:gd name="T60" fmla="*/ 10 w 1004"/>
                  <a:gd name="T61" fmla="*/ 402 h 1006"/>
                  <a:gd name="T62" fmla="*/ 1 w 1004"/>
                  <a:gd name="T63" fmla="*/ 477 h 1006"/>
                  <a:gd name="T64" fmla="*/ 3 w 1004"/>
                  <a:gd name="T65" fmla="*/ 555 h 1006"/>
                  <a:gd name="T66" fmla="*/ 16 w 1004"/>
                  <a:gd name="T67" fmla="*/ 629 h 1006"/>
                  <a:gd name="T68" fmla="*/ 39 w 1004"/>
                  <a:gd name="T69" fmla="*/ 700 h 1006"/>
                  <a:gd name="T70" fmla="*/ 72 w 1004"/>
                  <a:gd name="T71" fmla="*/ 764 h 1006"/>
                  <a:gd name="T72" fmla="*/ 115 w 1004"/>
                  <a:gd name="T73" fmla="*/ 823 h 1006"/>
                  <a:gd name="T74" fmla="*/ 165 w 1004"/>
                  <a:gd name="T75" fmla="*/ 876 h 1006"/>
                  <a:gd name="T76" fmla="*/ 221 w 1004"/>
                  <a:gd name="T77" fmla="*/ 921 h 1006"/>
                  <a:gd name="T78" fmla="*/ 284 w 1004"/>
                  <a:gd name="T79" fmla="*/ 957 h 1006"/>
                  <a:gd name="T80" fmla="*/ 353 w 1004"/>
                  <a:gd name="T81" fmla="*/ 983 h 1006"/>
                  <a:gd name="T82" fmla="*/ 426 w 1004"/>
                  <a:gd name="T83" fmla="*/ 1000 h 1006"/>
                  <a:gd name="T84" fmla="*/ 502 w 1004"/>
                  <a:gd name="T85" fmla="*/ 1006 h 10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04" h="1006">
                    <a:moveTo>
                      <a:pt x="502" y="1006"/>
                    </a:moveTo>
                    <a:lnTo>
                      <a:pt x="528" y="1005"/>
                    </a:lnTo>
                    <a:lnTo>
                      <a:pt x="554" y="1003"/>
                    </a:lnTo>
                    <a:lnTo>
                      <a:pt x="579" y="1000"/>
                    </a:lnTo>
                    <a:lnTo>
                      <a:pt x="604" y="996"/>
                    </a:lnTo>
                    <a:lnTo>
                      <a:pt x="628" y="990"/>
                    </a:lnTo>
                    <a:lnTo>
                      <a:pt x="652" y="983"/>
                    </a:lnTo>
                    <a:lnTo>
                      <a:pt x="675" y="976"/>
                    </a:lnTo>
                    <a:lnTo>
                      <a:pt x="698" y="967"/>
                    </a:lnTo>
                    <a:lnTo>
                      <a:pt x="720" y="957"/>
                    </a:lnTo>
                    <a:lnTo>
                      <a:pt x="741" y="946"/>
                    </a:lnTo>
                    <a:lnTo>
                      <a:pt x="762" y="934"/>
                    </a:lnTo>
                    <a:lnTo>
                      <a:pt x="783" y="921"/>
                    </a:lnTo>
                    <a:lnTo>
                      <a:pt x="803" y="907"/>
                    </a:lnTo>
                    <a:lnTo>
                      <a:pt x="822" y="892"/>
                    </a:lnTo>
                    <a:lnTo>
                      <a:pt x="840" y="876"/>
                    </a:lnTo>
                    <a:lnTo>
                      <a:pt x="858" y="859"/>
                    </a:lnTo>
                    <a:lnTo>
                      <a:pt x="874" y="841"/>
                    </a:lnTo>
                    <a:lnTo>
                      <a:pt x="890" y="823"/>
                    </a:lnTo>
                    <a:lnTo>
                      <a:pt x="905" y="804"/>
                    </a:lnTo>
                    <a:lnTo>
                      <a:pt x="919" y="785"/>
                    </a:lnTo>
                    <a:lnTo>
                      <a:pt x="932" y="764"/>
                    </a:lnTo>
                    <a:lnTo>
                      <a:pt x="944" y="743"/>
                    </a:lnTo>
                    <a:lnTo>
                      <a:pt x="955" y="722"/>
                    </a:lnTo>
                    <a:lnTo>
                      <a:pt x="965" y="700"/>
                    </a:lnTo>
                    <a:lnTo>
                      <a:pt x="974" y="676"/>
                    </a:lnTo>
                    <a:lnTo>
                      <a:pt x="981" y="653"/>
                    </a:lnTo>
                    <a:lnTo>
                      <a:pt x="988" y="629"/>
                    </a:lnTo>
                    <a:lnTo>
                      <a:pt x="994" y="605"/>
                    </a:lnTo>
                    <a:lnTo>
                      <a:pt x="998" y="580"/>
                    </a:lnTo>
                    <a:lnTo>
                      <a:pt x="1001" y="555"/>
                    </a:lnTo>
                    <a:lnTo>
                      <a:pt x="1003" y="530"/>
                    </a:lnTo>
                    <a:lnTo>
                      <a:pt x="1004" y="503"/>
                    </a:lnTo>
                    <a:lnTo>
                      <a:pt x="1003" y="477"/>
                    </a:lnTo>
                    <a:lnTo>
                      <a:pt x="1001" y="452"/>
                    </a:lnTo>
                    <a:lnTo>
                      <a:pt x="998" y="427"/>
                    </a:lnTo>
                    <a:lnTo>
                      <a:pt x="994" y="402"/>
                    </a:lnTo>
                    <a:lnTo>
                      <a:pt x="988" y="378"/>
                    </a:lnTo>
                    <a:lnTo>
                      <a:pt x="981" y="353"/>
                    </a:lnTo>
                    <a:lnTo>
                      <a:pt x="974" y="330"/>
                    </a:lnTo>
                    <a:lnTo>
                      <a:pt x="965" y="307"/>
                    </a:lnTo>
                    <a:lnTo>
                      <a:pt x="955" y="285"/>
                    </a:lnTo>
                    <a:lnTo>
                      <a:pt x="944" y="263"/>
                    </a:lnTo>
                    <a:lnTo>
                      <a:pt x="932" y="243"/>
                    </a:lnTo>
                    <a:lnTo>
                      <a:pt x="919" y="222"/>
                    </a:lnTo>
                    <a:lnTo>
                      <a:pt x="905" y="203"/>
                    </a:lnTo>
                    <a:lnTo>
                      <a:pt x="890" y="183"/>
                    </a:lnTo>
                    <a:lnTo>
                      <a:pt x="874" y="165"/>
                    </a:lnTo>
                    <a:lnTo>
                      <a:pt x="858" y="147"/>
                    </a:lnTo>
                    <a:lnTo>
                      <a:pt x="840" y="131"/>
                    </a:lnTo>
                    <a:lnTo>
                      <a:pt x="822" y="115"/>
                    </a:lnTo>
                    <a:lnTo>
                      <a:pt x="803" y="100"/>
                    </a:lnTo>
                    <a:lnTo>
                      <a:pt x="783" y="86"/>
                    </a:lnTo>
                    <a:lnTo>
                      <a:pt x="762" y="73"/>
                    </a:lnTo>
                    <a:lnTo>
                      <a:pt x="741" y="61"/>
                    </a:lnTo>
                    <a:lnTo>
                      <a:pt x="720" y="50"/>
                    </a:lnTo>
                    <a:lnTo>
                      <a:pt x="698" y="40"/>
                    </a:lnTo>
                    <a:lnTo>
                      <a:pt x="675" y="31"/>
                    </a:lnTo>
                    <a:lnTo>
                      <a:pt x="652" y="23"/>
                    </a:lnTo>
                    <a:lnTo>
                      <a:pt x="628" y="17"/>
                    </a:lnTo>
                    <a:lnTo>
                      <a:pt x="604" y="10"/>
                    </a:lnTo>
                    <a:lnTo>
                      <a:pt x="579" y="6"/>
                    </a:lnTo>
                    <a:lnTo>
                      <a:pt x="554" y="3"/>
                    </a:lnTo>
                    <a:lnTo>
                      <a:pt x="528" y="1"/>
                    </a:lnTo>
                    <a:lnTo>
                      <a:pt x="502" y="0"/>
                    </a:lnTo>
                    <a:lnTo>
                      <a:pt x="476" y="1"/>
                    </a:lnTo>
                    <a:lnTo>
                      <a:pt x="451" y="3"/>
                    </a:lnTo>
                    <a:lnTo>
                      <a:pt x="426" y="6"/>
                    </a:lnTo>
                    <a:lnTo>
                      <a:pt x="401" y="10"/>
                    </a:lnTo>
                    <a:lnTo>
                      <a:pt x="377" y="17"/>
                    </a:lnTo>
                    <a:lnTo>
                      <a:pt x="353" y="23"/>
                    </a:lnTo>
                    <a:lnTo>
                      <a:pt x="330" y="31"/>
                    </a:lnTo>
                    <a:lnTo>
                      <a:pt x="306" y="40"/>
                    </a:lnTo>
                    <a:lnTo>
                      <a:pt x="284" y="50"/>
                    </a:lnTo>
                    <a:lnTo>
                      <a:pt x="262" y="61"/>
                    </a:lnTo>
                    <a:lnTo>
                      <a:pt x="242" y="73"/>
                    </a:lnTo>
                    <a:lnTo>
                      <a:pt x="221" y="86"/>
                    </a:lnTo>
                    <a:lnTo>
                      <a:pt x="202" y="100"/>
                    </a:lnTo>
                    <a:lnTo>
                      <a:pt x="183" y="115"/>
                    </a:lnTo>
                    <a:lnTo>
                      <a:pt x="165" y="131"/>
                    </a:lnTo>
                    <a:lnTo>
                      <a:pt x="147" y="147"/>
                    </a:lnTo>
                    <a:lnTo>
                      <a:pt x="131" y="165"/>
                    </a:lnTo>
                    <a:lnTo>
                      <a:pt x="115" y="183"/>
                    </a:lnTo>
                    <a:lnTo>
                      <a:pt x="100" y="203"/>
                    </a:lnTo>
                    <a:lnTo>
                      <a:pt x="86" y="222"/>
                    </a:lnTo>
                    <a:lnTo>
                      <a:pt x="72" y="243"/>
                    </a:lnTo>
                    <a:lnTo>
                      <a:pt x="60" y="263"/>
                    </a:lnTo>
                    <a:lnTo>
                      <a:pt x="49" y="285"/>
                    </a:lnTo>
                    <a:lnTo>
                      <a:pt x="39" y="307"/>
                    </a:lnTo>
                    <a:lnTo>
                      <a:pt x="30" y="330"/>
                    </a:lnTo>
                    <a:lnTo>
                      <a:pt x="22" y="353"/>
                    </a:lnTo>
                    <a:lnTo>
                      <a:pt x="16" y="378"/>
                    </a:lnTo>
                    <a:lnTo>
                      <a:pt x="10" y="402"/>
                    </a:lnTo>
                    <a:lnTo>
                      <a:pt x="6" y="427"/>
                    </a:lnTo>
                    <a:lnTo>
                      <a:pt x="3" y="452"/>
                    </a:lnTo>
                    <a:lnTo>
                      <a:pt x="1" y="477"/>
                    </a:lnTo>
                    <a:lnTo>
                      <a:pt x="0" y="503"/>
                    </a:lnTo>
                    <a:lnTo>
                      <a:pt x="1" y="530"/>
                    </a:lnTo>
                    <a:lnTo>
                      <a:pt x="3" y="555"/>
                    </a:lnTo>
                    <a:lnTo>
                      <a:pt x="6" y="580"/>
                    </a:lnTo>
                    <a:lnTo>
                      <a:pt x="10" y="605"/>
                    </a:lnTo>
                    <a:lnTo>
                      <a:pt x="16" y="629"/>
                    </a:lnTo>
                    <a:lnTo>
                      <a:pt x="22" y="653"/>
                    </a:lnTo>
                    <a:lnTo>
                      <a:pt x="30" y="676"/>
                    </a:lnTo>
                    <a:lnTo>
                      <a:pt x="39" y="700"/>
                    </a:lnTo>
                    <a:lnTo>
                      <a:pt x="49" y="722"/>
                    </a:lnTo>
                    <a:lnTo>
                      <a:pt x="60" y="743"/>
                    </a:lnTo>
                    <a:lnTo>
                      <a:pt x="72" y="764"/>
                    </a:lnTo>
                    <a:lnTo>
                      <a:pt x="86" y="785"/>
                    </a:lnTo>
                    <a:lnTo>
                      <a:pt x="100" y="804"/>
                    </a:lnTo>
                    <a:lnTo>
                      <a:pt x="115" y="823"/>
                    </a:lnTo>
                    <a:lnTo>
                      <a:pt x="131" y="841"/>
                    </a:lnTo>
                    <a:lnTo>
                      <a:pt x="147" y="859"/>
                    </a:lnTo>
                    <a:lnTo>
                      <a:pt x="165" y="876"/>
                    </a:lnTo>
                    <a:lnTo>
                      <a:pt x="183" y="892"/>
                    </a:lnTo>
                    <a:lnTo>
                      <a:pt x="202" y="907"/>
                    </a:lnTo>
                    <a:lnTo>
                      <a:pt x="221" y="921"/>
                    </a:lnTo>
                    <a:lnTo>
                      <a:pt x="242" y="934"/>
                    </a:lnTo>
                    <a:lnTo>
                      <a:pt x="262" y="946"/>
                    </a:lnTo>
                    <a:lnTo>
                      <a:pt x="284" y="957"/>
                    </a:lnTo>
                    <a:lnTo>
                      <a:pt x="306" y="967"/>
                    </a:lnTo>
                    <a:lnTo>
                      <a:pt x="330" y="976"/>
                    </a:lnTo>
                    <a:lnTo>
                      <a:pt x="353" y="983"/>
                    </a:lnTo>
                    <a:lnTo>
                      <a:pt x="377" y="990"/>
                    </a:lnTo>
                    <a:lnTo>
                      <a:pt x="401" y="996"/>
                    </a:lnTo>
                    <a:lnTo>
                      <a:pt x="426" y="1000"/>
                    </a:lnTo>
                    <a:lnTo>
                      <a:pt x="451" y="1003"/>
                    </a:lnTo>
                    <a:lnTo>
                      <a:pt x="476" y="1005"/>
                    </a:lnTo>
                    <a:lnTo>
                      <a:pt x="502" y="100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1" name="Freeform 196"/>
              <p:cNvSpPr>
                <a:spLocks/>
              </p:cNvSpPr>
              <p:nvPr/>
            </p:nvSpPr>
            <p:spPr bwMode="auto">
              <a:xfrm>
                <a:off x="2479676" y="4433888"/>
                <a:ext cx="42863" cy="42863"/>
              </a:xfrm>
              <a:custGeom>
                <a:avLst/>
                <a:gdLst>
                  <a:gd name="T0" fmla="*/ 554 w 1004"/>
                  <a:gd name="T1" fmla="*/ 1003 h 1006"/>
                  <a:gd name="T2" fmla="*/ 628 w 1004"/>
                  <a:gd name="T3" fmla="*/ 989 h 1006"/>
                  <a:gd name="T4" fmla="*/ 698 w 1004"/>
                  <a:gd name="T5" fmla="*/ 966 h 1006"/>
                  <a:gd name="T6" fmla="*/ 762 w 1004"/>
                  <a:gd name="T7" fmla="*/ 933 h 1006"/>
                  <a:gd name="T8" fmla="*/ 822 w 1004"/>
                  <a:gd name="T9" fmla="*/ 891 h 1006"/>
                  <a:gd name="T10" fmla="*/ 874 w 1004"/>
                  <a:gd name="T11" fmla="*/ 841 h 1006"/>
                  <a:gd name="T12" fmla="*/ 919 w 1004"/>
                  <a:gd name="T13" fmla="*/ 784 h 1006"/>
                  <a:gd name="T14" fmla="*/ 955 w 1004"/>
                  <a:gd name="T15" fmla="*/ 721 h 1006"/>
                  <a:gd name="T16" fmla="*/ 981 w 1004"/>
                  <a:gd name="T17" fmla="*/ 652 h 1006"/>
                  <a:gd name="T18" fmla="*/ 998 w 1004"/>
                  <a:gd name="T19" fmla="*/ 579 h 1006"/>
                  <a:gd name="T20" fmla="*/ 1004 w 1004"/>
                  <a:gd name="T21" fmla="*/ 503 h 1006"/>
                  <a:gd name="T22" fmla="*/ 998 w 1004"/>
                  <a:gd name="T23" fmla="*/ 426 h 1006"/>
                  <a:gd name="T24" fmla="*/ 981 w 1004"/>
                  <a:gd name="T25" fmla="*/ 353 h 1006"/>
                  <a:gd name="T26" fmla="*/ 955 w 1004"/>
                  <a:gd name="T27" fmla="*/ 284 h 1006"/>
                  <a:gd name="T28" fmla="*/ 919 w 1004"/>
                  <a:gd name="T29" fmla="*/ 221 h 1006"/>
                  <a:gd name="T30" fmla="*/ 874 w 1004"/>
                  <a:gd name="T31" fmla="*/ 165 h 1006"/>
                  <a:gd name="T32" fmla="*/ 822 w 1004"/>
                  <a:gd name="T33" fmla="*/ 114 h 1006"/>
                  <a:gd name="T34" fmla="*/ 762 w 1004"/>
                  <a:gd name="T35" fmla="*/ 72 h 1006"/>
                  <a:gd name="T36" fmla="*/ 698 w 1004"/>
                  <a:gd name="T37" fmla="*/ 39 h 1006"/>
                  <a:gd name="T38" fmla="*/ 628 w 1004"/>
                  <a:gd name="T39" fmla="*/ 16 h 1006"/>
                  <a:gd name="T40" fmla="*/ 554 w 1004"/>
                  <a:gd name="T41" fmla="*/ 3 h 1006"/>
                  <a:gd name="T42" fmla="*/ 476 w 1004"/>
                  <a:gd name="T43" fmla="*/ 1 h 1006"/>
                  <a:gd name="T44" fmla="*/ 401 w 1004"/>
                  <a:gd name="T45" fmla="*/ 10 h 1006"/>
                  <a:gd name="T46" fmla="*/ 330 w 1004"/>
                  <a:gd name="T47" fmla="*/ 30 h 1006"/>
                  <a:gd name="T48" fmla="*/ 262 w 1004"/>
                  <a:gd name="T49" fmla="*/ 60 h 1006"/>
                  <a:gd name="T50" fmla="*/ 202 w 1004"/>
                  <a:gd name="T51" fmla="*/ 99 h 1006"/>
                  <a:gd name="T52" fmla="*/ 147 w 1004"/>
                  <a:gd name="T53" fmla="*/ 146 h 1006"/>
                  <a:gd name="T54" fmla="*/ 100 w 1004"/>
                  <a:gd name="T55" fmla="*/ 202 h 1006"/>
                  <a:gd name="T56" fmla="*/ 60 w 1004"/>
                  <a:gd name="T57" fmla="*/ 263 h 1006"/>
                  <a:gd name="T58" fmla="*/ 30 w 1004"/>
                  <a:gd name="T59" fmla="*/ 330 h 1006"/>
                  <a:gd name="T60" fmla="*/ 10 w 1004"/>
                  <a:gd name="T61" fmla="*/ 401 h 1006"/>
                  <a:gd name="T62" fmla="*/ 1 w 1004"/>
                  <a:gd name="T63" fmla="*/ 476 h 1006"/>
                  <a:gd name="T64" fmla="*/ 3 w 1004"/>
                  <a:gd name="T65" fmla="*/ 554 h 1006"/>
                  <a:gd name="T66" fmla="*/ 16 w 1004"/>
                  <a:gd name="T67" fmla="*/ 628 h 1006"/>
                  <a:gd name="T68" fmla="*/ 39 w 1004"/>
                  <a:gd name="T69" fmla="*/ 699 h 1006"/>
                  <a:gd name="T70" fmla="*/ 72 w 1004"/>
                  <a:gd name="T71" fmla="*/ 763 h 1006"/>
                  <a:gd name="T72" fmla="*/ 115 w 1004"/>
                  <a:gd name="T73" fmla="*/ 822 h 1006"/>
                  <a:gd name="T74" fmla="*/ 165 w 1004"/>
                  <a:gd name="T75" fmla="*/ 875 h 1006"/>
                  <a:gd name="T76" fmla="*/ 221 w 1004"/>
                  <a:gd name="T77" fmla="*/ 920 h 1006"/>
                  <a:gd name="T78" fmla="*/ 284 w 1004"/>
                  <a:gd name="T79" fmla="*/ 956 h 1006"/>
                  <a:gd name="T80" fmla="*/ 353 w 1004"/>
                  <a:gd name="T81" fmla="*/ 983 h 1006"/>
                  <a:gd name="T82" fmla="*/ 426 w 1004"/>
                  <a:gd name="T83" fmla="*/ 999 h 1006"/>
                  <a:gd name="T84" fmla="*/ 502 w 1004"/>
                  <a:gd name="T85" fmla="*/ 1006 h 10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04" h="1006">
                    <a:moveTo>
                      <a:pt x="502" y="1006"/>
                    </a:moveTo>
                    <a:lnTo>
                      <a:pt x="528" y="1005"/>
                    </a:lnTo>
                    <a:lnTo>
                      <a:pt x="554" y="1003"/>
                    </a:lnTo>
                    <a:lnTo>
                      <a:pt x="579" y="999"/>
                    </a:lnTo>
                    <a:lnTo>
                      <a:pt x="604" y="995"/>
                    </a:lnTo>
                    <a:lnTo>
                      <a:pt x="628" y="989"/>
                    </a:lnTo>
                    <a:lnTo>
                      <a:pt x="652" y="983"/>
                    </a:lnTo>
                    <a:lnTo>
                      <a:pt x="675" y="975"/>
                    </a:lnTo>
                    <a:lnTo>
                      <a:pt x="698" y="966"/>
                    </a:lnTo>
                    <a:lnTo>
                      <a:pt x="720" y="956"/>
                    </a:lnTo>
                    <a:lnTo>
                      <a:pt x="741" y="945"/>
                    </a:lnTo>
                    <a:lnTo>
                      <a:pt x="762" y="933"/>
                    </a:lnTo>
                    <a:lnTo>
                      <a:pt x="783" y="920"/>
                    </a:lnTo>
                    <a:lnTo>
                      <a:pt x="803" y="906"/>
                    </a:lnTo>
                    <a:lnTo>
                      <a:pt x="822" y="891"/>
                    </a:lnTo>
                    <a:lnTo>
                      <a:pt x="840" y="875"/>
                    </a:lnTo>
                    <a:lnTo>
                      <a:pt x="858" y="859"/>
                    </a:lnTo>
                    <a:lnTo>
                      <a:pt x="874" y="841"/>
                    </a:lnTo>
                    <a:lnTo>
                      <a:pt x="890" y="822"/>
                    </a:lnTo>
                    <a:lnTo>
                      <a:pt x="905" y="803"/>
                    </a:lnTo>
                    <a:lnTo>
                      <a:pt x="919" y="784"/>
                    </a:lnTo>
                    <a:lnTo>
                      <a:pt x="932" y="763"/>
                    </a:lnTo>
                    <a:lnTo>
                      <a:pt x="944" y="743"/>
                    </a:lnTo>
                    <a:lnTo>
                      <a:pt x="955" y="721"/>
                    </a:lnTo>
                    <a:lnTo>
                      <a:pt x="965" y="699"/>
                    </a:lnTo>
                    <a:lnTo>
                      <a:pt x="974" y="676"/>
                    </a:lnTo>
                    <a:lnTo>
                      <a:pt x="981" y="652"/>
                    </a:lnTo>
                    <a:lnTo>
                      <a:pt x="988" y="628"/>
                    </a:lnTo>
                    <a:lnTo>
                      <a:pt x="994" y="604"/>
                    </a:lnTo>
                    <a:lnTo>
                      <a:pt x="998" y="579"/>
                    </a:lnTo>
                    <a:lnTo>
                      <a:pt x="1001" y="554"/>
                    </a:lnTo>
                    <a:lnTo>
                      <a:pt x="1003" y="529"/>
                    </a:lnTo>
                    <a:lnTo>
                      <a:pt x="1004" y="503"/>
                    </a:lnTo>
                    <a:lnTo>
                      <a:pt x="1003" y="476"/>
                    </a:lnTo>
                    <a:lnTo>
                      <a:pt x="1001" y="451"/>
                    </a:lnTo>
                    <a:lnTo>
                      <a:pt x="998" y="426"/>
                    </a:lnTo>
                    <a:lnTo>
                      <a:pt x="994" y="401"/>
                    </a:lnTo>
                    <a:lnTo>
                      <a:pt x="988" y="377"/>
                    </a:lnTo>
                    <a:lnTo>
                      <a:pt x="981" y="353"/>
                    </a:lnTo>
                    <a:lnTo>
                      <a:pt x="974" y="330"/>
                    </a:lnTo>
                    <a:lnTo>
                      <a:pt x="965" y="306"/>
                    </a:lnTo>
                    <a:lnTo>
                      <a:pt x="955" y="284"/>
                    </a:lnTo>
                    <a:lnTo>
                      <a:pt x="944" y="263"/>
                    </a:lnTo>
                    <a:lnTo>
                      <a:pt x="932" y="242"/>
                    </a:lnTo>
                    <a:lnTo>
                      <a:pt x="919" y="221"/>
                    </a:lnTo>
                    <a:lnTo>
                      <a:pt x="905" y="202"/>
                    </a:lnTo>
                    <a:lnTo>
                      <a:pt x="890" y="183"/>
                    </a:lnTo>
                    <a:lnTo>
                      <a:pt x="874" y="165"/>
                    </a:lnTo>
                    <a:lnTo>
                      <a:pt x="858" y="146"/>
                    </a:lnTo>
                    <a:lnTo>
                      <a:pt x="840" y="130"/>
                    </a:lnTo>
                    <a:lnTo>
                      <a:pt x="822" y="114"/>
                    </a:lnTo>
                    <a:lnTo>
                      <a:pt x="803" y="99"/>
                    </a:lnTo>
                    <a:lnTo>
                      <a:pt x="783" y="85"/>
                    </a:lnTo>
                    <a:lnTo>
                      <a:pt x="762" y="72"/>
                    </a:lnTo>
                    <a:lnTo>
                      <a:pt x="741" y="60"/>
                    </a:lnTo>
                    <a:lnTo>
                      <a:pt x="720" y="49"/>
                    </a:lnTo>
                    <a:lnTo>
                      <a:pt x="698" y="39"/>
                    </a:lnTo>
                    <a:lnTo>
                      <a:pt x="675" y="30"/>
                    </a:lnTo>
                    <a:lnTo>
                      <a:pt x="652" y="22"/>
                    </a:lnTo>
                    <a:lnTo>
                      <a:pt x="628" y="16"/>
                    </a:lnTo>
                    <a:lnTo>
                      <a:pt x="604" y="10"/>
                    </a:lnTo>
                    <a:lnTo>
                      <a:pt x="579" y="6"/>
                    </a:lnTo>
                    <a:lnTo>
                      <a:pt x="554" y="3"/>
                    </a:lnTo>
                    <a:lnTo>
                      <a:pt x="528" y="1"/>
                    </a:lnTo>
                    <a:lnTo>
                      <a:pt x="502" y="0"/>
                    </a:lnTo>
                    <a:lnTo>
                      <a:pt x="476" y="1"/>
                    </a:lnTo>
                    <a:lnTo>
                      <a:pt x="451" y="3"/>
                    </a:lnTo>
                    <a:lnTo>
                      <a:pt x="426" y="6"/>
                    </a:lnTo>
                    <a:lnTo>
                      <a:pt x="401" y="10"/>
                    </a:lnTo>
                    <a:lnTo>
                      <a:pt x="377" y="16"/>
                    </a:lnTo>
                    <a:lnTo>
                      <a:pt x="353" y="22"/>
                    </a:lnTo>
                    <a:lnTo>
                      <a:pt x="330" y="30"/>
                    </a:lnTo>
                    <a:lnTo>
                      <a:pt x="306" y="39"/>
                    </a:lnTo>
                    <a:lnTo>
                      <a:pt x="284" y="49"/>
                    </a:lnTo>
                    <a:lnTo>
                      <a:pt x="262" y="60"/>
                    </a:lnTo>
                    <a:lnTo>
                      <a:pt x="242" y="72"/>
                    </a:lnTo>
                    <a:lnTo>
                      <a:pt x="221" y="85"/>
                    </a:lnTo>
                    <a:lnTo>
                      <a:pt x="202" y="99"/>
                    </a:lnTo>
                    <a:lnTo>
                      <a:pt x="183" y="114"/>
                    </a:lnTo>
                    <a:lnTo>
                      <a:pt x="165" y="130"/>
                    </a:lnTo>
                    <a:lnTo>
                      <a:pt x="147" y="146"/>
                    </a:lnTo>
                    <a:lnTo>
                      <a:pt x="131" y="165"/>
                    </a:lnTo>
                    <a:lnTo>
                      <a:pt x="115" y="183"/>
                    </a:lnTo>
                    <a:lnTo>
                      <a:pt x="100" y="202"/>
                    </a:lnTo>
                    <a:lnTo>
                      <a:pt x="86" y="221"/>
                    </a:lnTo>
                    <a:lnTo>
                      <a:pt x="72" y="242"/>
                    </a:lnTo>
                    <a:lnTo>
                      <a:pt x="60" y="263"/>
                    </a:lnTo>
                    <a:lnTo>
                      <a:pt x="49" y="284"/>
                    </a:lnTo>
                    <a:lnTo>
                      <a:pt x="39" y="306"/>
                    </a:lnTo>
                    <a:lnTo>
                      <a:pt x="30" y="330"/>
                    </a:lnTo>
                    <a:lnTo>
                      <a:pt x="22" y="353"/>
                    </a:lnTo>
                    <a:lnTo>
                      <a:pt x="16" y="377"/>
                    </a:lnTo>
                    <a:lnTo>
                      <a:pt x="10" y="401"/>
                    </a:lnTo>
                    <a:lnTo>
                      <a:pt x="6" y="426"/>
                    </a:lnTo>
                    <a:lnTo>
                      <a:pt x="3" y="451"/>
                    </a:lnTo>
                    <a:lnTo>
                      <a:pt x="1" y="476"/>
                    </a:lnTo>
                    <a:lnTo>
                      <a:pt x="0" y="503"/>
                    </a:lnTo>
                    <a:lnTo>
                      <a:pt x="1" y="529"/>
                    </a:lnTo>
                    <a:lnTo>
                      <a:pt x="3" y="554"/>
                    </a:lnTo>
                    <a:lnTo>
                      <a:pt x="6" y="579"/>
                    </a:lnTo>
                    <a:lnTo>
                      <a:pt x="10" y="604"/>
                    </a:lnTo>
                    <a:lnTo>
                      <a:pt x="16" y="628"/>
                    </a:lnTo>
                    <a:lnTo>
                      <a:pt x="22" y="652"/>
                    </a:lnTo>
                    <a:lnTo>
                      <a:pt x="30" y="676"/>
                    </a:lnTo>
                    <a:lnTo>
                      <a:pt x="39" y="699"/>
                    </a:lnTo>
                    <a:lnTo>
                      <a:pt x="49" y="721"/>
                    </a:lnTo>
                    <a:lnTo>
                      <a:pt x="60" y="743"/>
                    </a:lnTo>
                    <a:lnTo>
                      <a:pt x="72" y="763"/>
                    </a:lnTo>
                    <a:lnTo>
                      <a:pt x="86" y="784"/>
                    </a:lnTo>
                    <a:lnTo>
                      <a:pt x="100" y="803"/>
                    </a:lnTo>
                    <a:lnTo>
                      <a:pt x="115" y="822"/>
                    </a:lnTo>
                    <a:lnTo>
                      <a:pt x="131" y="841"/>
                    </a:lnTo>
                    <a:lnTo>
                      <a:pt x="147" y="859"/>
                    </a:lnTo>
                    <a:lnTo>
                      <a:pt x="165" y="875"/>
                    </a:lnTo>
                    <a:lnTo>
                      <a:pt x="183" y="891"/>
                    </a:lnTo>
                    <a:lnTo>
                      <a:pt x="202" y="906"/>
                    </a:lnTo>
                    <a:lnTo>
                      <a:pt x="221" y="920"/>
                    </a:lnTo>
                    <a:lnTo>
                      <a:pt x="242" y="933"/>
                    </a:lnTo>
                    <a:lnTo>
                      <a:pt x="262" y="945"/>
                    </a:lnTo>
                    <a:lnTo>
                      <a:pt x="284" y="956"/>
                    </a:lnTo>
                    <a:lnTo>
                      <a:pt x="306" y="966"/>
                    </a:lnTo>
                    <a:lnTo>
                      <a:pt x="330" y="975"/>
                    </a:lnTo>
                    <a:lnTo>
                      <a:pt x="353" y="983"/>
                    </a:lnTo>
                    <a:lnTo>
                      <a:pt x="377" y="989"/>
                    </a:lnTo>
                    <a:lnTo>
                      <a:pt x="401" y="995"/>
                    </a:lnTo>
                    <a:lnTo>
                      <a:pt x="426" y="999"/>
                    </a:lnTo>
                    <a:lnTo>
                      <a:pt x="451" y="1003"/>
                    </a:lnTo>
                    <a:lnTo>
                      <a:pt x="476" y="1005"/>
                    </a:lnTo>
                    <a:lnTo>
                      <a:pt x="502" y="100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32" name="Group 28"/>
          <p:cNvGrpSpPr/>
          <p:nvPr/>
        </p:nvGrpSpPr>
        <p:grpSpPr>
          <a:xfrm>
            <a:off x="5875990" y="3127569"/>
            <a:ext cx="802167" cy="800625"/>
            <a:chOff x="7073980" y="2994623"/>
            <a:chExt cx="894149" cy="894149"/>
          </a:xfrm>
        </p:grpSpPr>
        <p:sp>
          <p:nvSpPr>
            <p:cNvPr id="33" name="Oval 29"/>
            <p:cNvSpPr/>
            <p:nvPr/>
          </p:nvSpPr>
          <p:spPr>
            <a:xfrm>
              <a:off x="7073980" y="2994623"/>
              <a:ext cx="894149" cy="89414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34" name="Group 30"/>
            <p:cNvGrpSpPr/>
            <p:nvPr/>
          </p:nvGrpSpPr>
          <p:grpSpPr>
            <a:xfrm>
              <a:off x="7299097" y="3246939"/>
              <a:ext cx="438091" cy="380818"/>
              <a:chOff x="3613150" y="3136900"/>
              <a:chExt cx="692150" cy="601663"/>
            </a:xfrm>
            <a:solidFill>
              <a:schemeClr val="bg1"/>
            </a:solidFill>
          </p:grpSpPr>
          <p:sp>
            <p:nvSpPr>
              <p:cNvPr id="35" name="Freeform 179"/>
              <p:cNvSpPr>
                <a:spLocks/>
              </p:cNvSpPr>
              <p:nvPr/>
            </p:nvSpPr>
            <p:spPr bwMode="auto">
              <a:xfrm>
                <a:off x="3721100" y="3244850"/>
                <a:ext cx="249238" cy="160338"/>
              </a:xfrm>
              <a:custGeom>
                <a:avLst/>
                <a:gdLst>
                  <a:gd name="T0" fmla="*/ 4713 w 5797"/>
                  <a:gd name="T1" fmla="*/ 41 h 3756"/>
                  <a:gd name="T2" fmla="*/ 3661 w 5797"/>
                  <a:gd name="T3" fmla="*/ 216 h 3756"/>
                  <a:gd name="T4" fmla="*/ 2695 w 5797"/>
                  <a:gd name="T5" fmla="*/ 516 h 3756"/>
                  <a:gd name="T6" fmla="*/ 1839 w 5797"/>
                  <a:gd name="T7" fmla="*/ 924 h 3756"/>
                  <a:gd name="T8" fmla="*/ 1118 w 5797"/>
                  <a:gd name="T9" fmla="*/ 1423 h 3756"/>
                  <a:gd name="T10" fmla="*/ 556 w 5797"/>
                  <a:gd name="T11" fmla="*/ 2001 h 3756"/>
                  <a:gd name="T12" fmla="*/ 178 w 5797"/>
                  <a:gd name="T13" fmla="*/ 2641 h 3756"/>
                  <a:gd name="T14" fmla="*/ 7 w 5797"/>
                  <a:gd name="T15" fmla="*/ 3329 h 3756"/>
                  <a:gd name="T16" fmla="*/ 3 w 5797"/>
                  <a:gd name="T17" fmla="*/ 3544 h 3756"/>
                  <a:gd name="T18" fmla="*/ 15 w 5797"/>
                  <a:gd name="T19" fmla="*/ 3592 h 3756"/>
                  <a:gd name="T20" fmla="*/ 36 w 5797"/>
                  <a:gd name="T21" fmla="*/ 3636 h 3756"/>
                  <a:gd name="T22" fmla="*/ 65 w 5797"/>
                  <a:gd name="T23" fmla="*/ 3674 h 3756"/>
                  <a:gd name="T24" fmla="*/ 100 w 5797"/>
                  <a:gd name="T25" fmla="*/ 3706 h 3756"/>
                  <a:gd name="T26" fmla="*/ 143 w 5797"/>
                  <a:gd name="T27" fmla="*/ 3731 h 3756"/>
                  <a:gd name="T28" fmla="*/ 189 w 5797"/>
                  <a:gd name="T29" fmla="*/ 3748 h 3756"/>
                  <a:gd name="T30" fmla="*/ 239 w 5797"/>
                  <a:gd name="T31" fmla="*/ 3756 h 3756"/>
                  <a:gd name="T32" fmla="*/ 290 w 5797"/>
                  <a:gd name="T33" fmla="*/ 3753 h 3756"/>
                  <a:gd name="T34" fmla="*/ 338 w 5797"/>
                  <a:gd name="T35" fmla="*/ 3741 h 3756"/>
                  <a:gd name="T36" fmla="*/ 383 w 5797"/>
                  <a:gd name="T37" fmla="*/ 3720 h 3756"/>
                  <a:gd name="T38" fmla="*/ 421 w 5797"/>
                  <a:gd name="T39" fmla="*/ 3691 h 3756"/>
                  <a:gd name="T40" fmla="*/ 453 w 5797"/>
                  <a:gd name="T41" fmla="*/ 3655 h 3756"/>
                  <a:gd name="T42" fmla="*/ 479 w 5797"/>
                  <a:gd name="T43" fmla="*/ 3614 h 3756"/>
                  <a:gd name="T44" fmla="*/ 496 w 5797"/>
                  <a:gd name="T45" fmla="*/ 3568 h 3756"/>
                  <a:gd name="T46" fmla="*/ 504 w 5797"/>
                  <a:gd name="T47" fmla="*/ 3519 h 3756"/>
                  <a:gd name="T48" fmla="*/ 564 w 5797"/>
                  <a:gd name="T49" fmla="*/ 3062 h 3756"/>
                  <a:gd name="T50" fmla="*/ 820 w 5797"/>
                  <a:gd name="T51" fmla="*/ 2496 h 3756"/>
                  <a:gd name="T52" fmla="*/ 1257 w 5797"/>
                  <a:gd name="T53" fmla="*/ 1973 h 3756"/>
                  <a:gd name="T54" fmla="*/ 1848 w 5797"/>
                  <a:gd name="T55" fmla="*/ 1509 h 3756"/>
                  <a:gd name="T56" fmla="*/ 2572 w 5797"/>
                  <a:gd name="T57" fmla="*/ 1115 h 3756"/>
                  <a:gd name="T58" fmla="*/ 3402 w 5797"/>
                  <a:gd name="T59" fmla="*/ 807 h 3756"/>
                  <a:gd name="T60" fmla="*/ 4318 w 5797"/>
                  <a:gd name="T61" fmla="*/ 599 h 3756"/>
                  <a:gd name="T62" fmla="*/ 5294 w 5797"/>
                  <a:gd name="T63" fmla="*/ 505 h 3756"/>
                  <a:gd name="T64" fmla="*/ 5583 w 5797"/>
                  <a:gd name="T65" fmla="*/ 498 h 3756"/>
                  <a:gd name="T66" fmla="*/ 5632 w 5797"/>
                  <a:gd name="T67" fmla="*/ 486 h 3756"/>
                  <a:gd name="T68" fmla="*/ 5676 w 5797"/>
                  <a:gd name="T69" fmla="*/ 465 h 3756"/>
                  <a:gd name="T70" fmla="*/ 5714 w 5797"/>
                  <a:gd name="T71" fmla="*/ 436 h 3756"/>
                  <a:gd name="T72" fmla="*/ 5747 w 5797"/>
                  <a:gd name="T73" fmla="*/ 401 h 3756"/>
                  <a:gd name="T74" fmla="*/ 5772 w 5797"/>
                  <a:gd name="T75" fmla="*/ 359 h 3756"/>
                  <a:gd name="T76" fmla="*/ 5789 w 5797"/>
                  <a:gd name="T77" fmla="*/ 313 h 3756"/>
                  <a:gd name="T78" fmla="*/ 5797 w 5797"/>
                  <a:gd name="T79" fmla="*/ 264 h 3756"/>
                  <a:gd name="T80" fmla="*/ 5794 w 5797"/>
                  <a:gd name="T81" fmla="*/ 212 h 3756"/>
                  <a:gd name="T82" fmla="*/ 5782 w 5797"/>
                  <a:gd name="T83" fmla="*/ 164 h 3756"/>
                  <a:gd name="T84" fmla="*/ 5761 w 5797"/>
                  <a:gd name="T85" fmla="*/ 120 h 3756"/>
                  <a:gd name="T86" fmla="*/ 5732 w 5797"/>
                  <a:gd name="T87" fmla="*/ 82 h 3756"/>
                  <a:gd name="T88" fmla="*/ 5696 w 5797"/>
                  <a:gd name="T89" fmla="*/ 50 h 3756"/>
                  <a:gd name="T90" fmla="*/ 5654 w 5797"/>
                  <a:gd name="T91" fmla="*/ 25 h 3756"/>
                  <a:gd name="T92" fmla="*/ 5609 w 5797"/>
                  <a:gd name="T93" fmla="*/ 8 h 3756"/>
                  <a:gd name="T94" fmla="*/ 5558 w 5797"/>
                  <a:gd name="T95" fmla="*/ 0 h 37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5797" h="3756">
                    <a:moveTo>
                      <a:pt x="5545" y="0"/>
                    </a:moveTo>
                    <a:lnTo>
                      <a:pt x="5265" y="5"/>
                    </a:lnTo>
                    <a:lnTo>
                      <a:pt x="4987" y="18"/>
                    </a:lnTo>
                    <a:lnTo>
                      <a:pt x="4713" y="41"/>
                    </a:lnTo>
                    <a:lnTo>
                      <a:pt x="4444" y="73"/>
                    </a:lnTo>
                    <a:lnTo>
                      <a:pt x="4178" y="112"/>
                    </a:lnTo>
                    <a:lnTo>
                      <a:pt x="3917" y="160"/>
                    </a:lnTo>
                    <a:lnTo>
                      <a:pt x="3661" y="216"/>
                    </a:lnTo>
                    <a:lnTo>
                      <a:pt x="3411" y="281"/>
                    </a:lnTo>
                    <a:lnTo>
                      <a:pt x="3166" y="352"/>
                    </a:lnTo>
                    <a:lnTo>
                      <a:pt x="2927" y="431"/>
                    </a:lnTo>
                    <a:lnTo>
                      <a:pt x="2695" y="516"/>
                    </a:lnTo>
                    <a:lnTo>
                      <a:pt x="2470" y="608"/>
                    </a:lnTo>
                    <a:lnTo>
                      <a:pt x="2251" y="707"/>
                    </a:lnTo>
                    <a:lnTo>
                      <a:pt x="2041" y="812"/>
                    </a:lnTo>
                    <a:lnTo>
                      <a:pt x="1839" y="924"/>
                    </a:lnTo>
                    <a:lnTo>
                      <a:pt x="1645" y="1041"/>
                    </a:lnTo>
                    <a:lnTo>
                      <a:pt x="1460" y="1163"/>
                    </a:lnTo>
                    <a:lnTo>
                      <a:pt x="1284" y="1291"/>
                    </a:lnTo>
                    <a:lnTo>
                      <a:pt x="1118" y="1423"/>
                    </a:lnTo>
                    <a:lnTo>
                      <a:pt x="961" y="1562"/>
                    </a:lnTo>
                    <a:lnTo>
                      <a:pt x="815" y="1704"/>
                    </a:lnTo>
                    <a:lnTo>
                      <a:pt x="680" y="1851"/>
                    </a:lnTo>
                    <a:lnTo>
                      <a:pt x="556" y="2001"/>
                    </a:lnTo>
                    <a:lnTo>
                      <a:pt x="443" y="2157"/>
                    </a:lnTo>
                    <a:lnTo>
                      <a:pt x="342" y="2315"/>
                    </a:lnTo>
                    <a:lnTo>
                      <a:pt x="254" y="2477"/>
                    </a:lnTo>
                    <a:lnTo>
                      <a:pt x="178" y="2641"/>
                    </a:lnTo>
                    <a:lnTo>
                      <a:pt x="115" y="2810"/>
                    </a:lnTo>
                    <a:lnTo>
                      <a:pt x="65" y="2980"/>
                    </a:lnTo>
                    <a:lnTo>
                      <a:pt x="29" y="3153"/>
                    </a:lnTo>
                    <a:lnTo>
                      <a:pt x="7" y="3329"/>
                    </a:lnTo>
                    <a:lnTo>
                      <a:pt x="0" y="3506"/>
                    </a:lnTo>
                    <a:lnTo>
                      <a:pt x="0" y="3519"/>
                    </a:lnTo>
                    <a:lnTo>
                      <a:pt x="1" y="3531"/>
                    </a:lnTo>
                    <a:lnTo>
                      <a:pt x="3" y="3544"/>
                    </a:lnTo>
                    <a:lnTo>
                      <a:pt x="5" y="3556"/>
                    </a:lnTo>
                    <a:lnTo>
                      <a:pt x="8" y="3568"/>
                    </a:lnTo>
                    <a:lnTo>
                      <a:pt x="11" y="3580"/>
                    </a:lnTo>
                    <a:lnTo>
                      <a:pt x="15" y="3592"/>
                    </a:lnTo>
                    <a:lnTo>
                      <a:pt x="20" y="3603"/>
                    </a:lnTo>
                    <a:lnTo>
                      <a:pt x="25" y="3614"/>
                    </a:lnTo>
                    <a:lnTo>
                      <a:pt x="30" y="3625"/>
                    </a:lnTo>
                    <a:lnTo>
                      <a:pt x="36" y="3636"/>
                    </a:lnTo>
                    <a:lnTo>
                      <a:pt x="43" y="3646"/>
                    </a:lnTo>
                    <a:lnTo>
                      <a:pt x="50" y="3655"/>
                    </a:lnTo>
                    <a:lnTo>
                      <a:pt x="57" y="3665"/>
                    </a:lnTo>
                    <a:lnTo>
                      <a:pt x="65" y="3674"/>
                    </a:lnTo>
                    <a:lnTo>
                      <a:pt x="73" y="3683"/>
                    </a:lnTo>
                    <a:lnTo>
                      <a:pt x="82" y="3691"/>
                    </a:lnTo>
                    <a:lnTo>
                      <a:pt x="91" y="3699"/>
                    </a:lnTo>
                    <a:lnTo>
                      <a:pt x="100" y="3706"/>
                    </a:lnTo>
                    <a:lnTo>
                      <a:pt x="111" y="3713"/>
                    </a:lnTo>
                    <a:lnTo>
                      <a:pt x="121" y="3720"/>
                    </a:lnTo>
                    <a:lnTo>
                      <a:pt x="132" y="3726"/>
                    </a:lnTo>
                    <a:lnTo>
                      <a:pt x="143" y="3731"/>
                    </a:lnTo>
                    <a:lnTo>
                      <a:pt x="154" y="3736"/>
                    </a:lnTo>
                    <a:lnTo>
                      <a:pt x="165" y="3741"/>
                    </a:lnTo>
                    <a:lnTo>
                      <a:pt x="177" y="3745"/>
                    </a:lnTo>
                    <a:lnTo>
                      <a:pt x="189" y="3748"/>
                    </a:lnTo>
                    <a:lnTo>
                      <a:pt x="201" y="3751"/>
                    </a:lnTo>
                    <a:lnTo>
                      <a:pt x="213" y="3753"/>
                    </a:lnTo>
                    <a:lnTo>
                      <a:pt x="226" y="3755"/>
                    </a:lnTo>
                    <a:lnTo>
                      <a:pt x="239" y="3756"/>
                    </a:lnTo>
                    <a:lnTo>
                      <a:pt x="252" y="3756"/>
                    </a:lnTo>
                    <a:lnTo>
                      <a:pt x="265" y="3756"/>
                    </a:lnTo>
                    <a:lnTo>
                      <a:pt x="278" y="3755"/>
                    </a:lnTo>
                    <a:lnTo>
                      <a:pt x="290" y="3753"/>
                    </a:lnTo>
                    <a:lnTo>
                      <a:pt x="302" y="3751"/>
                    </a:lnTo>
                    <a:lnTo>
                      <a:pt x="315" y="3748"/>
                    </a:lnTo>
                    <a:lnTo>
                      <a:pt x="326" y="3745"/>
                    </a:lnTo>
                    <a:lnTo>
                      <a:pt x="338" y="3741"/>
                    </a:lnTo>
                    <a:lnTo>
                      <a:pt x="349" y="3736"/>
                    </a:lnTo>
                    <a:lnTo>
                      <a:pt x="361" y="3731"/>
                    </a:lnTo>
                    <a:lnTo>
                      <a:pt x="372" y="3726"/>
                    </a:lnTo>
                    <a:lnTo>
                      <a:pt x="383" y="3720"/>
                    </a:lnTo>
                    <a:lnTo>
                      <a:pt x="393" y="3713"/>
                    </a:lnTo>
                    <a:lnTo>
                      <a:pt x="403" y="3706"/>
                    </a:lnTo>
                    <a:lnTo>
                      <a:pt x="412" y="3699"/>
                    </a:lnTo>
                    <a:lnTo>
                      <a:pt x="421" y="3691"/>
                    </a:lnTo>
                    <a:lnTo>
                      <a:pt x="430" y="3683"/>
                    </a:lnTo>
                    <a:lnTo>
                      <a:pt x="438" y="3674"/>
                    </a:lnTo>
                    <a:lnTo>
                      <a:pt x="446" y="3665"/>
                    </a:lnTo>
                    <a:lnTo>
                      <a:pt x="453" y="3655"/>
                    </a:lnTo>
                    <a:lnTo>
                      <a:pt x="460" y="3646"/>
                    </a:lnTo>
                    <a:lnTo>
                      <a:pt x="467" y="3636"/>
                    </a:lnTo>
                    <a:lnTo>
                      <a:pt x="474" y="3625"/>
                    </a:lnTo>
                    <a:lnTo>
                      <a:pt x="479" y="3614"/>
                    </a:lnTo>
                    <a:lnTo>
                      <a:pt x="484" y="3603"/>
                    </a:lnTo>
                    <a:lnTo>
                      <a:pt x="489" y="3592"/>
                    </a:lnTo>
                    <a:lnTo>
                      <a:pt x="493" y="3580"/>
                    </a:lnTo>
                    <a:lnTo>
                      <a:pt x="496" y="3568"/>
                    </a:lnTo>
                    <a:lnTo>
                      <a:pt x="499" y="3556"/>
                    </a:lnTo>
                    <a:lnTo>
                      <a:pt x="501" y="3544"/>
                    </a:lnTo>
                    <a:lnTo>
                      <a:pt x="503" y="3531"/>
                    </a:lnTo>
                    <a:lnTo>
                      <a:pt x="504" y="3519"/>
                    </a:lnTo>
                    <a:lnTo>
                      <a:pt x="504" y="3506"/>
                    </a:lnTo>
                    <a:lnTo>
                      <a:pt x="511" y="3357"/>
                    </a:lnTo>
                    <a:lnTo>
                      <a:pt x="531" y="3208"/>
                    </a:lnTo>
                    <a:lnTo>
                      <a:pt x="564" y="3062"/>
                    </a:lnTo>
                    <a:lnTo>
                      <a:pt x="611" y="2917"/>
                    </a:lnTo>
                    <a:lnTo>
                      <a:pt x="669" y="2775"/>
                    </a:lnTo>
                    <a:lnTo>
                      <a:pt x="739" y="2634"/>
                    </a:lnTo>
                    <a:lnTo>
                      <a:pt x="820" y="2496"/>
                    </a:lnTo>
                    <a:lnTo>
                      <a:pt x="914" y="2361"/>
                    </a:lnTo>
                    <a:lnTo>
                      <a:pt x="1018" y="2229"/>
                    </a:lnTo>
                    <a:lnTo>
                      <a:pt x="1132" y="2100"/>
                    </a:lnTo>
                    <a:lnTo>
                      <a:pt x="1257" y="1973"/>
                    </a:lnTo>
                    <a:lnTo>
                      <a:pt x="1391" y="1851"/>
                    </a:lnTo>
                    <a:lnTo>
                      <a:pt x="1534" y="1733"/>
                    </a:lnTo>
                    <a:lnTo>
                      <a:pt x="1686" y="1619"/>
                    </a:lnTo>
                    <a:lnTo>
                      <a:pt x="1848" y="1509"/>
                    </a:lnTo>
                    <a:lnTo>
                      <a:pt x="2017" y="1403"/>
                    </a:lnTo>
                    <a:lnTo>
                      <a:pt x="2195" y="1302"/>
                    </a:lnTo>
                    <a:lnTo>
                      <a:pt x="2379" y="1206"/>
                    </a:lnTo>
                    <a:lnTo>
                      <a:pt x="2572" y="1115"/>
                    </a:lnTo>
                    <a:lnTo>
                      <a:pt x="2769" y="1030"/>
                    </a:lnTo>
                    <a:lnTo>
                      <a:pt x="2975" y="950"/>
                    </a:lnTo>
                    <a:lnTo>
                      <a:pt x="3186" y="876"/>
                    </a:lnTo>
                    <a:lnTo>
                      <a:pt x="3402" y="807"/>
                    </a:lnTo>
                    <a:lnTo>
                      <a:pt x="3624" y="745"/>
                    </a:lnTo>
                    <a:lnTo>
                      <a:pt x="3851" y="690"/>
                    </a:lnTo>
                    <a:lnTo>
                      <a:pt x="4083" y="641"/>
                    </a:lnTo>
                    <a:lnTo>
                      <a:pt x="4318" y="599"/>
                    </a:lnTo>
                    <a:lnTo>
                      <a:pt x="4557" y="564"/>
                    </a:lnTo>
                    <a:lnTo>
                      <a:pt x="4800" y="537"/>
                    </a:lnTo>
                    <a:lnTo>
                      <a:pt x="5046" y="517"/>
                    </a:lnTo>
                    <a:lnTo>
                      <a:pt x="5294" y="505"/>
                    </a:lnTo>
                    <a:lnTo>
                      <a:pt x="5545" y="501"/>
                    </a:lnTo>
                    <a:lnTo>
                      <a:pt x="5558" y="501"/>
                    </a:lnTo>
                    <a:lnTo>
                      <a:pt x="5571" y="500"/>
                    </a:lnTo>
                    <a:lnTo>
                      <a:pt x="5583" y="498"/>
                    </a:lnTo>
                    <a:lnTo>
                      <a:pt x="5595" y="496"/>
                    </a:lnTo>
                    <a:lnTo>
                      <a:pt x="5609" y="493"/>
                    </a:lnTo>
                    <a:lnTo>
                      <a:pt x="5620" y="490"/>
                    </a:lnTo>
                    <a:lnTo>
                      <a:pt x="5632" y="486"/>
                    </a:lnTo>
                    <a:lnTo>
                      <a:pt x="5643" y="481"/>
                    </a:lnTo>
                    <a:lnTo>
                      <a:pt x="5654" y="476"/>
                    </a:lnTo>
                    <a:lnTo>
                      <a:pt x="5665" y="471"/>
                    </a:lnTo>
                    <a:lnTo>
                      <a:pt x="5676" y="465"/>
                    </a:lnTo>
                    <a:lnTo>
                      <a:pt x="5686" y="458"/>
                    </a:lnTo>
                    <a:lnTo>
                      <a:pt x="5696" y="451"/>
                    </a:lnTo>
                    <a:lnTo>
                      <a:pt x="5705" y="444"/>
                    </a:lnTo>
                    <a:lnTo>
                      <a:pt x="5714" y="436"/>
                    </a:lnTo>
                    <a:lnTo>
                      <a:pt x="5723" y="428"/>
                    </a:lnTo>
                    <a:lnTo>
                      <a:pt x="5732" y="419"/>
                    </a:lnTo>
                    <a:lnTo>
                      <a:pt x="5740" y="410"/>
                    </a:lnTo>
                    <a:lnTo>
                      <a:pt x="5747" y="401"/>
                    </a:lnTo>
                    <a:lnTo>
                      <a:pt x="5754" y="391"/>
                    </a:lnTo>
                    <a:lnTo>
                      <a:pt x="5761" y="381"/>
                    </a:lnTo>
                    <a:lnTo>
                      <a:pt x="5767" y="370"/>
                    </a:lnTo>
                    <a:lnTo>
                      <a:pt x="5772" y="359"/>
                    </a:lnTo>
                    <a:lnTo>
                      <a:pt x="5777" y="348"/>
                    </a:lnTo>
                    <a:lnTo>
                      <a:pt x="5782" y="337"/>
                    </a:lnTo>
                    <a:lnTo>
                      <a:pt x="5786" y="325"/>
                    </a:lnTo>
                    <a:lnTo>
                      <a:pt x="5789" y="313"/>
                    </a:lnTo>
                    <a:lnTo>
                      <a:pt x="5792" y="301"/>
                    </a:lnTo>
                    <a:lnTo>
                      <a:pt x="5794" y="289"/>
                    </a:lnTo>
                    <a:lnTo>
                      <a:pt x="5796" y="277"/>
                    </a:lnTo>
                    <a:lnTo>
                      <a:pt x="5797" y="264"/>
                    </a:lnTo>
                    <a:lnTo>
                      <a:pt x="5797" y="251"/>
                    </a:lnTo>
                    <a:lnTo>
                      <a:pt x="5797" y="237"/>
                    </a:lnTo>
                    <a:lnTo>
                      <a:pt x="5796" y="225"/>
                    </a:lnTo>
                    <a:lnTo>
                      <a:pt x="5794" y="212"/>
                    </a:lnTo>
                    <a:lnTo>
                      <a:pt x="5792" y="200"/>
                    </a:lnTo>
                    <a:lnTo>
                      <a:pt x="5789" y="188"/>
                    </a:lnTo>
                    <a:lnTo>
                      <a:pt x="5786" y="176"/>
                    </a:lnTo>
                    <a:lnTo>
                      <a:pt x="5782" y="164"/>
                    </a:lnTo>
                    <a:lnTo>
                      <a:pt x="5777" y="153"/>
                    </a:lnTo>
                    <a:lnTo>
                      <a:pt x="5772" y="142"/>
                    </a:lnTo>
                    <a:lnTo>
                      <a:pt x="5767" y="131"/>
                    </a:lnTo>
                    <a:lnTo>
                      <a:pt x="5761" y="120"/>
                    </a:lnTo>
                    <a:lnTo>
                      <a:pt x="5754" y="110"/>
                    </a:lnTo>
                    <a:lnTo>
                      <a:pt x="5747" y="100"/>
                    </a:lnTo>
                    <a:lnTo>
                      <a:pt x="5740" y="91"/>
                    </a:lnTo>
                    <a:lnTo>
                      <a:pt x="5732" y="82"/>
                    </a:lnTo>
                    <a:lnTo>
                      <a:pt x="5723" y="73"/>
                    </a:lnTo>
                    <a:lnTo>
                      <a:pt x="5714" y="65"/>
                    </a:lnTo>
                    <a:lnTo>
                      <a:pt x="5705" y="57"/>
                    </a:lnTo>
                    <a:lnTo>
                      <a:pt x="5696" y="50"/>
                    </a:lnTo>
                    <a:lnTo>
                      <a:pt x="5686" y="43"/>
                    </a:lnTo>
                    <a:lnTo>
                      <a:pt x="5676" y="36"/>
                    </a:lnTo>
                    <a:lnTo>
                      <a:pt x="5665" y="30"/>
                    </a:lnTo>
                    <a:lnTo>
                      <a:pt x="5654" y="25"/>
                    </a:lnTo>
                    <a:lnTo>
                      <a:pt x="5643" y="20"/>
                    </a:lnTo>
                    <a:lnTo>
                      <a:pt x="5632" y="15"/>
                    </a:lnTo>
                    <a:lnTo>
                      <a:pt x="5620" y="11"/>
                    </a:lnTo>
                    <a:lnTo>
                      <a:pt x="5609" y="8"/>
                    </a:lnTo>
                    <a:lnTo>
                      <a:pt x="5595" y="5"/>
                    </a:lnTo>
                    <a:lnTo>
                      <a:pt x="5583" y="3"/>
                    </a:lnTo>
                    <a:lnTo>
                      <a:pt x="5571" y="1"/>
                    </a:lnTo>
                    <a:lnTo>
                      <a:pt x="5558" y="0"/>
                    </a:lnTo>
                    <a:lnTo>
                      <a:pt x="554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6" name="Freeform 180"/>
              <p:cNvSpPr>
                <a:spLocks noEditPoints="1"/>
              </p:cNvSpPr>
              <p:nvPr/>
            </p:nvSpPr>
            <p:spPr bwMode="auto">
              <a:xfrm>
                <a:off x="3613150" y="3136900"/>
                <a:ext cx="692150" cy="601663"/>
              </a:xfrm>
              <a:custGeom>
                <a:avLst/>
                <a:gdLst>
                  <a:gd name="T0" fmla="*/ 7365 w 16132"/>
                  <a:gd name="T1" fmla="*/ 10992 h 14023"/>
                  <a:gd name="T2" fmla="*/ 6620 w 16132"/>
                  <a:gd name="T3" fmla="*/ 10910 h 14023"/>
                  <a:gd name="T4" fmla="*/ 6344 w 16132"/>
                  <a:gd name="T5" fmla="*/ 10917 h 14023"/>
                  <a:gd name="T6" fmla="*/ 6106 w 16132"/>
                  <a:gd name="T7" fmla="*/ 10988 h 14023"/>
                  <a:gd name="T8" fmla="*/ 5892 w 16132"/>
                  <a:gd name="T9" fmla="*/ 11114 h 14023"/>
                  <a:gd name="T10" fmla="*/ 5710 w 16132"/>
                  <a:gd name="T11" fmla="*/ 11296 h 14023"/>
                  <a:gd name="T12" fmla="*/ 5336 w 16132"/>
                  <a:gd name="T13" fmla="*/ 11674 h 14023"/>
                  <a:gd name="T14" fmla="*/ 4873 w 16132"/>
                  <a:gd name="T15" fmla="*/ 12065 h 14023"/>
                  <a:gd name="T16" fmla="*/ 4310 w 16132"/>
                  <a:gd name="T17" fmla="*/ 12459 h 14023"/>
                  <a:gd name="T18" fmla="*/ 4388 w 16132"/>
                  <a:gd name="T19" fmla="*/ 11971 h 14023"/>
                  <a:gd name="T20" fmla="*/ 4488 w 16132"/>
                  <a:gd name="T21" fmla="*/ 11553 h 14023"/>
                  <a:gd name="T22" fmla="*/ 4535 w 16132"/>
                  <a:gd name="T23" fmla="*/ 11121 h 14023"/>
                  <a:gd name="T24" fmla="*/ 4531 w 16132"/>
                  <a:gd name="T25" fmla="*/ 10842 h 14023"/>
                  <a:gd name="T26" fmla="*/ 4442 w 16132"/>
                  <a:gd name="T27" fmla="*/ 10547 h 14023"/>
                  <a:gd name="T28" fmla="*/ 4269 w 16132"/>
                  <a:gd name="T29" fmla="*/ 10296 h 14023"/>
                  <a:gd name="T30" fmla="*/ 4023 w 16132"/>
                  <a:gd name="T31" fmla="*/ 10106 h 14023"/>
                  <a:gd name="T32" fmla="*/ 2737 w 16132"/>
                  <a:gd name="T33" fmla="*/ 9277 h 14023"/>
                  <a:gd name="T34" fmla="*/ 1706 w 16132"/>
                  <a:gd name="T35" fmla="*/ 8163 h 14023"/>
                  <a:gd name="T36" fmla="*/ 1123 w 16132"/>
                  <a:gd name="T37" fmla="*/ 6901 h 14023"/>
                  <a:gd name="T38" fmla="*/ 1090 w 16132"/>
                  <a:gd name="T39" fmla="*/ 5248 h 14023"/>
                  <a:gd name="T40" fmla="*/ 2215 w 16132"/>
                  <a:gd name="T41" fmla="*/ 3211 h 14023"/>
                  <a:gd name="T42" fmla="*/ 4409 w 16132"/>
                  <a:gd name="T43" fmla="*/ 1728 h 14023"/>
                  <a:gd name="T44" fmla="*/ 7345 w 16132"/>
                  <a:gd name="T45" fmla="*/ 1028 h 14023"/>
                  <a:gd name="T46" fmla="*/ 10490 w 16132"/>
                  <a:gd name="T47" fmla="*/ 1306 h 14023"/>
                  <a:gd name="T48" fmla="*/ 13054 w 16132"/>
                  <a:gd name="T49" fmla="*/ 2470 h 14023"/>
                  <a:gd name="T50" fmla="*/ 14695 w 16132"/>
                  <a:gd name="T51" fmla="*/ 4290 h 14023"/>
                  <a:gd name="T52" fmla="*/ 15087 w 16132"/>
                  <a:gd name="T53" fmla="*/ 6521 h 14023"/>
                  <a:gd name="T54" fmla="*/ 14100 w 16132"/>
                  <a:gd name="T55" fmla="*/ 8605 h 14023"/>
                  <a:gd name="T56" fmla="*/ 12009 w 16132"/>
                  <a:gd name="T57" fmla="*/ 10162 h 14023"/>
                  <a:gd name="T58" fmla="*/ 9140 w 16132"/>
                  <a:gd name="T59" fmla="*/ 10960 h 14023"/>
                  <a:gd name="T60" fmla="*/ 6051 w 16132"/>
                  <a:gd name="T61" fmla="*/ 189 h 14023"/>
                  <a:gd name="T62" fmla="*/ 2935 w 16132"/>
                  <a:gd name="T63" fmla="*/ 1372 h 14023"/>
                  <a:gd name="T64" fmla="*/ 796 w 16132"/>
                  <a:gd name="T65" fmla="*/ 3405 h 14023"/>
                  <a:gd name="T66" fmla="*/ 0 w 16132"/>
                  <a:gd name="T67" fmla="*/ 6010 h 14023"/>
                  <a:gd name="T68" fmla="*/ 318 w 16132"/>
                  <a:gd name="T69" fmla="*/ 7685 h 14023"/>
                  <a:gd name="T70" fmla="*/ 1211 w 16132"/>
                  <a:gd name="T71" fmla="*/ 9177 h 14023"/>
                  <a:gd name="T72" fmla="*/ 2590 w 16132"/>
                  <a:gd name="T73" fmla="*/ 10421 h 14023"/>
                  <a:gd name="T74" fmla="*/ 3529 w 16132"/>
                  <a:gd name="T75" fmla="*/ 11018 h 14023"/>
                  <a:gd name="T76" fmla="*/ 3392 w 16132"/>
                  <a:gd name="T77" fmla="*/ 11780 h 14023"/>
                  <a:gd name="T78" fmla="*/ 3075 w 16132"/>
                  <a:gd name="T79" fmla="*/ 12505 h 14023"/>
                  <a:gd name="T80" fmla="*/ 2616 w 16132"/>
                  <a:gd name="T81" fmla="*/ 13290 h 14023"/>
                  <a:gd name="T82" fmla="*/ 2522 w 16132"/>
                  <a:gd name="T83" fmla="*/ 13545 h 14023"/>
                  <a:gd name="T84" fmla="*/ 2556 w 16132"/>
                  <a:gd name="T85" fmla="*/ 13746 h 14023"/>
                  <a:gd name="T86" fmla="*/ 2670 w 16132"/>
                  <a:gd name="T87" fmla="*/ 13905 h 14023"/>
                  <a:gd name="T88" fmla="*/ 2841 w 16132"/>
                  <a:gd name="T89" fmla="*/ 14003 h 14023"/>
                  <a:gd name="T90" fmla="*/ 3078 w 16132"/>
                  <a:gd name="T91" fmla="*/ 14016 h 14023"/>
                  <a:gd name="T92" fmla="*/ 3690 w 16132"/>
                  <a:gd name="T93" fmla="*/ 13870 h 14023"/>
                  <a:gd name="T94" fmla="*/ 4910 w 16132"/>
                  <a:gd name="T95" fmla="*/ 13267 h 14023"/>
                  <a:gd name="T96" fmla="*/ 5885 w 16132"/>
                  <a:gd name="T97" fmla="*/ 12528 h 14023"/>
                  <a:gd name="T98" fmla="*/ 6475 w 16132"/>
                  <a:gd name="T99" fmla="*/ 11947 h 14023"/>
                  <a:gd name="T100" fmla="*/ 7278 w 16132"/>
                  <a:gd name="T101" fmla="*/ 11990 h 14023"/>
                  <a:gd name="T102" fmla="*/ 8481 w 16132"/>
                  <a:gd name="T103" fmla="*/ 12012 h 14023"/>
                  <a:gd name="T104" fmla="*/ 11910 w 16132"/>
                  <a:gd name="T105" fmla="*/ 11295 h 14023"/>
                  <a:gd name="T106" fmla="*/ 14530 w 16132"/>
                  <a:gd name="T107" fmla="*/ 9606 h 14023"/>
                  <a:gd name="T108" fmla="*/ 15968 w 16132"/>
                  <a:gd name="T109" fmla="*/ 7221 h 14023"/>
                  <a:gd name="T110" fmla="*/ 15878 w 16132"/>
                  <a:gd name="T111" fmla="*/ 4508 h 14023"/>
                  <a:gd name="T112" fmla="*/ 14290 w 16132"/>
                  <a:gd name="T113" fmla="*/ 2188 h 14023"/>
                  <a:gd name="T114" fmla="*/ 11563 w 16132"/>
                  <a:gd name="T115" fmla="*/ 593 h 14023"/>
                  <a:gd name="T116" fmla="*/ 8066 w 16132"/>
                  <a:gd name="T117" fmla="*/ 0 h 14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6132" h="14023">
                    <a:moveTo>
                      <a:pt x="8066" y="11018"/>
                    </a:moveTo>
                    <a:lnTo>
                      <a:pt x="7979" y="11018"/>
                    </a:lnTo>
                    <a:lnTo>
                      <a:pt x="7893" y="11016"/>
                    </a:lnTo>
                    <a:lnTo>
                      <a:pt x="7805" y="11014"/>
                    </a:lnTo>
                    <a:lnTo>
                      <a:pt x="7717" y="11012"/>
                    </a:lnTo>
                    <a:lnTo>
                      <a:pt x="7629" y="11008"/>
                    </a:lnTo>
                    <a:lnTo>
                      <a:pt x="7542" y="11003"/>
                    </a:lnTo>
                    <a:lnTo>
                      <a:pt x="7454" y="10998"/>
                    </a:lnTo>
                    <a:lnTo>
                      <a:pt x="7365" y="10992"/>
                    </a:lnTo>
                    <a:lnTo>
                      <a:pt x="7278" y="10985"/>
                    </a:lnTo>
                    <a:lnTo>
                      <a:pt x="7189" y="10978"/>
                    </a:lnTo>
                    <a:lnTo>
                      <a:pt x="7100" y="10969"/>
                    </a:lnTo>
                    <a:lnTo>
                      <a:pt x="7011" y="10960"/>
                    </a:lnTo>
                    <a:lnTo>
                      <a:pt x="6923" y="10950"/>
                    </a:lnTo>
                    <a:lnTo>
                      <a:pt x="6834" y="10939"/>
                    </a:lnTo>
                    <a:lnTo>
                      <a:pt x="6745" y="10927"/>
                    </a:lnTo>
                    <a:lnTo>
                      <a:pt x="6656" y="10914"/>
                    </a:lnTo>
                    <a:lnTo>
                      <a:pt x="6620" y="10910"/>
                    </a:lnTo>
                    <a:lnTo>
                      <a:pt x="6583" y="10906"/>
                    </a:lnTo>
                    <a:lnTo>
                      <a:pt x="6547" y="10904"/>
                    </a:lnTo>
                    <a:lnTo>
                      <a:pt x="6510" y="10903"/>
                    </a:lnTo>
                    <a:lnTo>
                      <a:pt x="6482" y="10904"/>
                    </a:lnTo>
                    <a:lnTo>
                      <a:pt x="6455" y="10905"/>
                    </a:lnTo>
                    <a:lnTo>
                      <a:pt x="6427" y="10907"/>
                    </a:lnTo>
                    <a:lnTo>
                      <a:pt x="6398" y="10910"/>
                    </a:lnTo>
                    <a:lnTo>
                      <a:pt x="6371" y="10913"/>
                    </a:lnTo>
                    <a:lnTo>
                      <a:pt x="6344" y="10917"/>
                    </a:lnTo>
                    <a:lnTo>
                      <a:pt x="6317" y="10922"/>
                    </a:lnTo>
                    <a:lnTo>
                      <a:pt x="6289" y="10928"/>
                    </a:lnTo>
                    <a:lnTo>
                      <a:pt x="6262" y="10934"/>
                    </a:lnTo>
                    <a:lnTo>
                      <a:pt x="6236" y="10941"/>
                    </a:lnTo>
                    <a:lnTo>
                      <a:pt x="6210" y="10949"/>
                    </a:lnTo>
                    <a:lnTo>
                      <a:pt x="6183" y="10958"/>
                    </a:lnTo>
                    <a:lnTo>
                      <a:pt x="6157" y="10967"/>
                    </a:lnTo>
                    <a:lnTo>
                      <a:pt x="6131" y="10977"/>
                    </a:lnTo>
                    <a:lnTo>
                      <a:pt x="6106" y="10988"/>
                    </a:lnTo>
                    <a:lnTo>
                      <a:pt x="6081" y="10999"/>
                    </a:lnTo>
                    <a:lnTo>
                      <a:pt x="6056" y="11011"/>
                    </a:lnTo>
                    <a:lnTo>
                      <a:pt x="6031" y="11024"/>
                    </a:lnTo>
                    <a:lnTo>
                      <a:pt x="6007" y="11037"/>
                    </a:lnTo>
                    <a:lnTo>
                      <a:pt x="5983" y="11051"/>
                    </a:lnTo>
                    <a:lnTo>
                      <a:pt x="5960" y="11066"/>
                    </a:lnTo>
                    <a:lnTo>
                      <a:pt x="5937" y="11081"/>
                    </a:lnTo>
                    <a:lnTo>
                      <a:pt x="5914" y="11097"/>
                    </a:lnTo>
                    <a:lnTo>
                      <a:pt x="5892" y="11114"/>
                    </a:lnTo>
                    <a:lnTo>
                      <a:pt x="5870" y="11131"/>
                    </a:lnTo>
                    <a:lnTo>
                      <a:pt x="5849" y="11149"/>
                    </a:lnTo>
                    <a:lnTo>
                      <a:pt x="5828" y="11167"/>
                    </a:lnTo>
                    <a:lnTo>
                      <a:pt x="5808" y="11187"/>
                    </a:lnTo>
                    <a:lnTo>
                      <a:pt x="5787" y="11206"/>
                    </a:lnTo>
                    <a:lnTo>
                      <a:pt x="5768" y="11227"/>
                    </a:lnTo>
                    <a:lnTo>
                      <a:pt x="5749" y="11248"/>
                    </a:lnTo>
                    <a:lnTo>
                      <a:pt x="5731" y="11269"/>
                    </a:lnTo>
                    <a:lnTo>
                      <a:pt x="5710" y="11296"/>
                    </a:lnTo>
                    <a:lnTo>
                      <a:pt x="5686" y="11323"/>
                    </a:lnTo>
                    <a:lnTo>
                      <a:pt x="5660" y="11352"/>
                    </a:lnTo>
                    <a:lnTo>
                      <a:pt x="5632" y="11382"/>
                    </a:lnTo>
                    <a:lnTo>
                      <a:pt x="5570" y="11448"/>
                    </a:lnTo>
                    <a:lnTo>
                      <a:pt x="5499" y="11518"/>
                    </a:lnTo>
                    <a:lnTo>
                      <a:pt x="5461" y="11556"/>
                    </a:lnTo>
                    <a:lnTo>
                      <a:pt x="5420" y="11594"/>
                    </a:lnTo>
                    <a:lnTo>
                      <a:pt x="5379" y="11633"/>
                    </a:lnTo>
                    <a:lnTo>
                      <a:pt x="5336" y="11674"/>
                    </a:lnTo>
                    <a:lnTo>
                      <a:pt x="5290" y="11715"/>
                    </a:lnTo>
                    <a:lnTo>
                      <a:pt x="5243" y="11757"/>
                    </a:lnTo>
                    <a:lnTo>
                      <a:pt x="5195" y="11799"/>
                    </a:lnTo>
                    <a:lnTo>
                      <a:pt x="5145" y="11842"/>
                    </a:lnTo>
                    <a:lnTo>
                      <a:pt x="5093" y="11886"/>
                    </a:lnTo>
                    <a:lnTo>
                      <a:pt x="5040" y="11931"/>
                    </a:lnTo>
                    <a:lnTo>
                      <a:pt x="4986" y="11975"/>
                    </a:lnTo>
                    <a:lnTo>
                      <a:pt x="4930" y="12020"/>
                    </a:lnTo>
                    <a:lnTo>
                      <a:pt x="4873" y="12065"/>
                    </a:lnTo>
                    <a:lnTo>
                      <a:pt x="4814" y="12109"/>
                    </a:lnTo>
                    <a:lnTo>
                      <a:pt x="4755" y="12154"/>
                    </a:lnTo>
                    <a:lnTo>
                      <a:pt x="4694" y="12199"/>
                    </a:lnTo>
                    <a:lnTo>
                      <a:pt x="4633" y="12243"/>
                    </a:lnTo>
                    <a:lnTo>
                      <a:pt x="4570" y="12287"/>
                    </a:lnTo>
                    <a:lnTo>
                      <a:pt x="4507" y="12331"/>
                    </a:lnTo>
                    <a:lnTo>
                      <a:pt x="4442" y="12374"/>
                    </a:lnTo>
                    <a:lnTo>
                      <a:pt x="4377" y="12417"/>
                    </a:lnTo>
                    <a:lnTo>
                      <a:pt x="4310" y="12459"/>
                    </a:lnTo>
                    <a:lnTo>
                      <a:pt x="4244" y="12501"/>
                    </a:lnTo>
                    <a:lnTo>
                      <a:pt x="4176" y="12542"/>
                    </a:lnTo>
                    <a:lnTo>
                      <a:pt x="4212" y="12456"/>
                    </a:lnTo>
                    <a:lnTo>
                      <a:pt x="4248" y="12371"/>
                    </a:lnTo>
                    <a:lnTo>
                      <a:pt x="4281" y="12284"/>
                    </a:lnTo>
                    <a:lnTo>
                      <a:pt x="4313" y="12196"/>
                    </a:lnTo>
                    <a:lnTo>
                      <a:pt x="4345" y="12107"/>
                    </a:lnTo>
                    <a:lnTo>
                      <a:pt x="4374" y="12017"/>
                    </a:lnTo>
                    <a:lnTo>
                      <a:pt x="4388" y="11971"/>
                    </a:lnTo>
                    <a:lnTo>
                      <a:pt x="4401" y="11926"/>
                    </a:lnTo>
                    <a:lnTo>
                      <a:pt x="4414" y="11879"/>
                    </a:lnTo>
                    <a:lnTo>
                      <a:pt x="4426" y="11833"/>
                    </a:lnTo>
                    <a:lnTo>
                      <a:pt x="4438" y="11787"/>
                    </a:lnTo>
                    <a:lnTo>
                      <a:pt x="4449" y="11740"/>
                    </a:lnTo>
                    <a:lnTo>
                      <a:pt x="4459" y="11694"/>
                    </a:lnTo>
                    <a:lnTo>
                      <a:pt x="4470" y="11647"/>
                    </a:lnTo>
                    <a:lnTo>
                      <a:pt x="4480" y="11600"/>
                    </a:lnTo>
                    <a:lnTo>
                      <a:pt x="4488" y="11553"/>
                    </a:lnTo>
                    <a:lnTo>
                      <a:pt x="4496" y="11506"/>
                    </a:lnTo>
                    <a:lnTo>
                      <a:pt x="4504" y="11458"/>
                    </a:lnTo>
                    <a:lnTo>
                      <a:pt x="4510" y="11411"/>
                    </a:lnTo>
                    <a:lnTo>
                      <a:pt x="4516" y="11363"/>
                    </a:lnTo>
                    <a:lnTo>
                      <a:pt x="4522" y="11315"/>
                    </a:lnTo>
                    <a:lnTo>
                      <a:pt x="4526" y="11266"/>
                    </a:lnTo>
                    <a:lnTo>
                      <a:pt x="4530" y="11218"/>
                    </a:lnTo>
                    <a:lnTo>
                      <a:pt x="4533" y="11170"/>
                    </a:lnTo>
                    <a:lnTo>
                      <a:pt x="4535" y="11121"/>
                    </a:lnTo>
                    <a:lnTo>
                      <a:pt x="4537" y="11073"/>
                    </a:lnTo>
                    <a:lnTo>
                      <a:pt x="4538" y="11049"/>
                    </a:lnTo>
                    <a:lnTo>
                      <a:pt x="4540" y="11025"/>
                    </a:lnTo>
                    <a:lnTo>
                      <a:pt x="4541" y="11002"/>
                    </a:lnTo>
                    <a:lnTo>
                      <a:pt x="4541" y="10981"/>
                    </a:lnTo>
                    <a:lnTo>
                      <a:pt x="4540" y="10946"/>
                    </a:lnTo>
                    <a:lnTo>
                      <a:pt x="4539" y="10911"/>
                    </a:lnTo>
                    <a:lnTo>
                      <a:pt x="4536" y="10876"/>
                    </a:lnTo>
                    <a:lnTo>
                      <a:pt x="4531" y="10842"/>
                    </a:lnTo>
                    <a:lnTo>
                      <a:pt x="4526" y="10808"/>
                    </a:lnTo>
                    <a:lnTo>
                      <a:pt x="4519" y="10774"/>
                    </a:lnTo>
                    <a:lnTo>
                      <a:pt x="4512" y="10741"/>
                    </a:lnTo>
                    <a:lnTo>
                      <a:pt x="4503" y="10707"/>
                    </a:lnTo>
                    <a:lnTo>
                      <a:pt x="4493" y="10675"/>
                    </a:lnTo>
                    <a:lnTo>
                      <a:pt x="4482" y="10641"/>
                    </a:lnTo>
                    <a:lnTo>
                      <a:pt x="4470" y="10610"/>
                    </a:lnTo>
                    <a:lnTo>
                      <a:pt x="4456" y="10578"/>
                    </a:lnTo>
                    <a:lnTo>
                      <a:pt x="4442" y="10547"/>
                    </a:lnTo>
                    <a:lnTo>
                      <a:pt x="4426" y="10517"/>
                    </a:lnTo>
                    <a:lnTo>
                      <a:pt x="4410" y="10487"/>
                    </a:lnTo>
                    <a:lnTo>
                      <a:pt x="4393" y="10458"/>
                    </a:lnTo>
                    <a:lnTo>
                      <a:pt x="4375" y="10429"/>
                    </a:lnTo>
                    <a:lnTo>
                      <a:pt x="4356" y="10401"/>
                    </a:lnTo>
                    <a:lnTo>
                      <a:pt x="4334" y="10374"/>
                    </a:lnTo>
                    <a:lnTo>
                      <a:pt x="4313" y="10347"/>
                    </a:lnTo>
                    <a:lnTo>
                      <a:pt x="4291" y="10321"/>
                    </a:lnTo>
                    <a:lnTo>
                      <a:pt x="4269" y="10296"/>
                    </a:lnTo>
                    <a:lnTo>
                      <a:pt x="4245" y="10271"/>
                    </a:lnTo>
                    <a:lnTo>
                      <a:pt x="4220" y="10248"/>
                    </a:lnTo>
                    <a:lnTo>
                      <a:pt x="4194" y="10225"/>
                    </a:lnTo>
                    <a:lnTo>
                      <a:pt x="4168" y="10203"/>
                    </a:lnTo>
                    <a:lnTo>
                      <a:pt x="4140" y="10182"/>
                    </a:lnTo>
                    <a:lnTo>
                      <a:pt x="4112" y="10161"/>
                    </a:lnTo>
                    <a:lnTo>
                      <a:pt x="4083" y="10142"/>
                    </a:lnTo>
                    <a:lnTo>
                      <a:pt x="4053" y="10123"/>
                    </a:lnTo>
                    <a:lnTo>
                      <a:pt x="4023" y="10106"/>
                    </a:lnTo>
                    <a:lnTo>
                      <a:pt x="3992" y="10089"/>
                    </a:lnTo>
                    <a:lnTo>
                      <a:pt x="3819" y="9998"/>
                    </a:lnTo>
                    <a:lnTo>
                      <a:pt x="3650" y="9904"/>
                    </a:lnTo>
                    <a:lnTo>
                      <a:pt x="3487" y="9807"/>
                    </a:lnTo>
                    <a:lnTo>
                      <a:pt x="3327" y="9707"/>
                    </a:lnTo>
                    <a:lnTo>
                      <a:pt x="3173" y="9604"/>
                    </a:lnTo>
                    <a:lnTo>
                      <a:pt x="3023" y="9499"/>
                    </a:lnTo>
                    <a:lnTo>
                      <a:pt x="2878" y="9389"/>
                    </a:lnTo>
                    <a:lnTo>
                      <a:pt x="2737" y="9277"/>
                    </a:lnTo>
                    <a:lnTo>
                      <a:pt x="2602" y="9163"/>
                    </a:lnTo>
                    <a:lnTo>
                      <a:pt x="2472" y="9046"/>
                    </a:lnTo>
                    <a:lnTo>
                      <a:pt x="2346" y="8927"/>
                    </a:lnTo>
                    <a:lnTo>
                      <a:pt x="2226" y="8805"/>
                    </a:lnTo>
                    <a:lnTo>
                      <a:pt x="2112" y="8681"/>
                    </a:lnTo>
                    <a:lnTo>
                      <a:pt x="2002" y="8555"/>
                    </a:lnTo>
                    <a:lnTo>
                      <a:pt x="1899" y="8427"/>
                    </a:lnTo>
                    <a:lnTo>
                      <a:pt x="1800" y="8297"/>
                    </a:lnTo>
                    <a:lnTo>
                      <a:pt x="1706" y="8163"/>
                    </a:lnTo>
                    <a:lnTo>
                      <a:pt x="1618" y="8030"/>
                    </a:lnTo>
                    <a:lnTo>
                      <a:pt x="1537" y="7894"/>
                    </a:lnTo>
                    <a:lnTo>
                      <a:pt x="1460" y="7757"/>
                    </a:lnTo>
                    <a:lnTo>
                      <a:pt x="1388" y="7617"/>
                    </a:lnTo>
                    <a:lnTo>
                      <a:pt x="1324" y="7476"/>
                    </a:lnTo>
                    <a:lnTo>
                      <a:pt x="1264" y="7335"/>
                    </a:lnTo>
                    <a:lnTo>
                      <a:pt x="1212" y="7192"/>
                    </a:lnTo>
                    <a:lnTo>
                      <a:pt x="1165" y="7047"/>
                    </a:lnTo>
                    <a:lnTo>
                      <a:pt x="1123" y="6901"/>
                    </a:lnTo>
                    <a:lnTo>
                      <a:pt x="1089" y="6755"/>
                    </a:lnTo>
                    <a:lnTo>
                      <a:pt x="1060" y="6608"/>
                    </a:lnTo>
                    <a:lnTo>
                      <a:pt x="1037" y="6459"/>
                    </a:lnTo>
                    <a:lnTo>
                      <a:pt x="1021" y="6309"/>
                    </a:lnTo>
                    <a:lnTo>
                      <a:pt x="1011" y="6160"/>
                    </a:lnTo>
                    <a:lnTo>
                      <a:pt x="1008" y="6010"/>
                    </a:lnTo>
                    <a:lnTo>
                      <a:pt x="1017" y="5752"/>
                    </a:lnTo>
                    <a:lnTo>
                      <a:pt x="1045" y="5498"/>
                    </a:lnTo>
                    <a:lnTo>
                      <a:pt x="1090" y="5248"/>
                    </a:lnTo>
                    <a:lnTo>
                      <a:pt x="1151" y="5002"/>
                    </a:lnTo>
                    <a:lnTo>
                      <a:pt x="1231" y="4760"/>
                    </a:lnTo>
                    <a:lnTo>
                      <a:pt x="1326" y="4522"/>
                    </a:lnTo>
                    <a:lnTo>
                      <a:pt x="1437" y="4290"/>
                    </a:lnTo>
                    <a:lnTo>
                      <a:pt x="1564" y="4063"/>
                    </a:lnTo>
                    <a:lnTo>
                      <a:pt x="1705" y="3840"/>
                    </a:lnTo>
                    <a:lnTo>
                      <a:pt x="1861" y="3625"/>
                    </a:lnTo>
                    <a:lnTo>
                      <a:pt x="2032" y="3415"/>
                    </a:lnTo>
                    <a:lnTo>
                      <a:pt x="2215" y="3211"/>
                    </a:lnTo>
                    <a:lnTo>
                      <a:pt x="2412" y="3015"/>
                    </a:lnTo>
                    <a:lnTo>
                      <a:pt x="2621" y="2826"/>
                    </a:lnTo>
                    <a:lnTo>
                      <a:pt x="2844" y="2644"/>
                    </a:lnTo>
                    <a:lnTo>
                      <a:pt x="3078" y="2470"/>
                    </a:lnTo>
                    <a:lnTo>
                      <a:pt x="3323" y="2304"/>
                    </a:lnTo>
                    <a:lnTo>
                      <a:pt x="3579" y="2147"/>
                    </a:lnTo>
                    <a:lnTo>
                      <a:pt x="3845" y="1998"/>
                    </a:lnTo>
                    <a:lnTo>
                      <a:pt x="4123" y="1858"/>
                    </a:lnTo>
                    <a:lnTo>
                      <a:pt x="4409" y="1728"/>
                    </a:lnTo>
                    <a:lnTo>
                      <a:pt x="4704" y="1607"/>
                    </a:lnTo>
                    <a:lnTo>
                      <a:pt x="5009" y="1496"/>
                    </a:lnTo>
                    <a:lnTo>
                      <a:pt x="5322" y="1395"/>
                    </a:lnTo>
                    <a:lnTo>
                      <a:pt x="5642" y="1306"/>
                    </a:lnTo>
                    <a:lnTo>
                      <a:pt x="5970" y="1227"/>
                    </a:lnTo>
                    <a:lnTo>
                      <a:pt x="6305" y="1160"/>
                    </a:lnTo>
                    <a:lnTo>
                      <a:pt x="6645" y="1104"/>
                    </a:lnTo>
                    <a:lnTo>
                      <a:pt x="6992" y="1060"/>
                    </a:lnTo>
                    <a:lnTo>
                      <a:pt x="7345" y="1028"/>
                    </a:lnTo>
                    <a:lnTo>
                      <a:pt x="7703" y="1008"/>
                    </a:lnTo>
                    <a:lnTo>
                      <a:pt x="8066" y="1002"/>
                    </a:lnTo>
                    <a:lnTo>
                      <a:pt x="8429" y="1008"/>
                    </a:lnTo>
                    <a:lnTo>
                      <a:pt x="8787" y="1028"/>
                    </a:lnTo>
                    <a:lnTo>
                      <a:pt x="9140" y="1060"/>
                    </a:lnTo>
                    <a:lnTo>
                      <a:pt x="9487" y="1104"/>
                    </a:lnTo>
                    <a:lnTo>
                      <a:pt x="9827" y="1160"/>
                    </a:lnTo>
                    <a:lnTo>
                      <a:pt x="10162" y="1227"/>
                    </a:lnTo>
                    <a:lnTo>
                      <a:pt x="10490" y="1306"/>
                    </a:lnTo>
                    <a:lnTo>
                      <a:pt x="10810" y="1395"/>
                    </a:lnTo>
                    <a:lnTo>
                      <a:pt x="11123" y="1496"/>
                    </a:lnTo>
                    <a:lnTo>
                      <a:pt x="11428" y="1607"/>
                    </a:lnTo>
                    <a:lnTo>
                      <a:pt x="11723" y="1728"/>
                    </a:lnTo>
                    <a:lnTo>
                      <a:pt x="12009" y="1858"/>
                    </a:lnTo>
                    <a:lnTo>
                      <a:pt x="12287" y="1998"/>
                    </a:lnTo>
                    <a:lnTo>
                      <a:pt x="12553" y="2147"/>
                    </a:lnTo>
                    <a:lnTo>
                      <a:pt x="12809" y="2304"/>
                    </a:lnTo>
                    <a:lnTo>
                      <a:pt x="13054" y="2470"/>
                    </a:lnTo>
                    <a:lnTo>
                      <a:pt x="13288" y="2644"/>
                    </a:lnTo>
                    <a:lnTo>
                      <a:pt x="13511" y="2826"/>
                    </a:lnTo>
                    <a:lnTo>
                      <a:pt x="13720" y="3015"/>
                    </a:lnTo>
                    <a:lnTo>
                      <a:pt x="13917" y="3211"/>
                    </a:lnTo>
                    <a:lnTo>
                      <a:pt x="14100" y="3415"/>
                    </a:lnTo>
                    <a:lnTo>
                      <a:pt x="14271" y="3625"/>
                    </a:lnTo>
                    <a:lnTo>
                      <a:pt x="14427" y="3840"/>
                    </a:lnTo>
                    <a:lnTo>
                      <a:pt x="14568" y="4063"/>
                    </a:lnTo>
                    <a:lnTo>
                      <a:pt x="14695" y="4290"/>
                    </a:lnTo>
                    <a:lnTo>
                      <a:pt x="14806" y="4522"/>
                    </a:lnTo>
                    <a:lnTo>
                      <a:pt x="14901" y="4760"/>
                    </a:lnTo>
                    <a:lnTo>
                      <a:pt x="14981" y="5002"/>
                    </a:lnTo>
                    <a:lnTo>
                      <a:pt x="15042" y="5248"/>
                    </a:lnTo>
                    <a:lnTo>
                      <a:pt x="15087" y="5498"/>
                    </a:lnTo>
                    <a:lnTo>
                      <a:pt x="15115" y="5752"/>
                    </a:lnTo>
                    <a:lnTo>
                      <a:pt x="15124" y="6010"/>
                    </a:lnTo>
                    <a:lnTo>
                      <a:pt x="15115" y="6267"/>
                    </a:lnTo>
                    <a:lnTo>
                      <a:pt x="15087" y="6521"/>
                    </a:lnTo>
                    <a:lnTo>
                      <a:pt x="15042" y="6771"/>
                    </a:lnTo>
                    <a:lnTo>
                      <a:pt x="14981" y="7018"/>
                    </a:lnTo>
                    <a:lnTo>
                      <a:pt x="14901" y="7260"/>
                    </a:lnTo>
                    <a:lnTo>
                      <a:pt x="14806" y="7497"/>
                    </a:lnTo>
                    <a:lnTo>
                      <a:pt x="14695" y="7730"/>
                    </a:lnTo>
                    <a:lnTo>
                      <a:pt x="14568" y="7957"/>
                    </a:lnTo>
                    <a:lnTo>
                      <a:pt x="14427" y="8179"/>
                    </a:lnTo>
                    <a:lnTo>
                      <a:pt x="14271" y="8395"/>
                    </a:lnTo>
                    <a:lnTo>
                      <a:pt x="14100" y="8605"/>
                    </a:lnTo>
                    <a:lnTo>
                      <a:pt x="13917" y="8807"/>
                    </a:lnTo>
                    <a:lnTo>
                      <a:pt x="13720" y="9005"/>
                    </a:lnTo>
                    <a:lnTo>
                      <a:pt x="13511" y="9194"/>
                    </a:lnTo>
                    <a:lnTo>
                      <a:pt x="13288" y="9375"/>
                    </a:lnTo>
                    <a:lnTo>
                      <a:pt x="13054" y="9550"/>
                    </a:lnTo>
                    <a:lnTo>
                      <a:pt x="12809" y="9715"/>
                    </a:lnTo>
                    <a:lnTo>
                      <a:pt x="12553" y="9873"/>
                    </a:lnTo>
                    <a:lnTo>
                      <a:pt x="12287" y="10021"/>
                    </a:lnTo>
                    <a:lnTo>
                      <a:pt x="12009" y="10162"/>
                    </a:lnTo>
                    <a:lnTo>
                      <a:pt x="11723" y="10292"/>
                    </a:lnTo>
                    <a:lnTo>
                      <a:pt x="11428" y="10413"/>
                    </a:lnTo>
                    <a:lnTo>
                      <a:pt x="11123" y="10523"/>
                    </a:lnTo>
                    <a:lnTo>
                      <a:pt x="10810" y="10623"/>
                    </a:lnTo>
                    <a:lnTo>
                      <a:pt x="10490" y="10714"/>
                    </a:lnTo>
                    <a:lnTo>
                      <a:pt x="10162" y="10793"/>
                    </a:lnTo>
                    <a:lnTo>
                      <a:pt x="9827" y="10860"/>
                    </a:lnTo>
                    <a:lnTo>
                      <a:pt x="9487" y="10916"/>
                    </a:lnTo>
                    <a:lnTo>
                      <a:pt x="9140" y="10960"/>
                    </a:lnTo>
                    <a:lnTo>
                      <a:pt x="8787" y="10992"/>
                    </a:lnTo>
                    <a:lnTo>
                      <a:pt x="8429" y="11011"/>
                    </a:lnTo>
                    <a:lnTo>
                      <a:pt x="8066" y="11018"/>
                    </a:lnTo>
                    <a:close/>
                    <a:moveTo>
                      <a:pt x="8066" y="0"/>
                    </a:moveTo>
                    <a:lnTo>
                      <a:pt x="7651" y="8"/>
                    </a:lnTo>
                    <a:lnTo>
                      <a:pt x="7241" y="31"/>
                    </a:lnTo>
                    <a:lnTo>
                      <a:pt x="6838" y="69"/>
                    </a:lnTo>
                    <a:lnTo>
                      <a:pt x="6441" y="122"/>
                    </a:lnTo>
                    <a:lnTo>
                      <a:pt x="6051" y="189"/>
                    </a:lnTo>
                    <a:lnTo>
                      <a:pt x="5667" y="270"/>
                    </a:lnTo>
                    <a:lnTo>
                      <a:pt x="5292" y="365"/>
                    </a:lnTo>
                    <a:lnTo>
                      <a:pt x="4926" y="473"/>
                    </a:lnTo>
                    <a:lnTo>
                      <a:pt x="4569" y="593"/>
                    </a:lnTo>
                    <a:lnTo>
                      <a:pt x="4222" y="725"/>
                    </a:lnTo>
                    <a:lnTo>
                      <a:pt x="3884" y="870"/>
                    </a:lnTo>
                    <a:lnTo>
                      <a:pt x="3556" y="1027"/>
                    </a:lnTo>
                    <a:lnTo>
                      <a:pt x="3240" y="1194"/>
                    </a:lnTo>
                    <a:lnTo>
                      <a:pt x="2935" y="1372"/>
                    </a:lnTo>
                    <a:lnTo>
                      <a:pt x="2643" y="1562"/>
                    </a:lnTo>
                    <a:lnTo>
                      <a:pt x="2362" y="1760"/>
                    </a:lnTo>
                    <a:lnTo>
                      <a:pt x="2095" y="1969"/>
                    </a:lnTo>
                    <a:lnTo>
                      <a:pt x="1842" y="2188"/>
                    </a:lnTo>
                    <a:lnTo>
                      <a:pt x="1602" y="2414"/>
                    </a:lnTo>
                    <a:lnTo>
                      <a:pt x="1377" y="2649"/>
                    </a:lnTo>
                    <a:lnTo>
                      <a:pt x="1168" y="2894"/>
                    </a:lnTo>
                    <a:lnTo>
                      <a:pt x="974" y="3145"/>
                    </a:lnTo>
                    <a:lnTo>
                      <a:pt x="796" y="3405"/>
                    </a:lnTo>
                    <a:lnTo>
                      <a:pt x="634" y="3671"/>
                    </a:lnTo>
                    <a:lnTo>
                      <a:pt x="489" y="3943"/>
                    </a:lnTo>
                    <a:lnTo>
                      <a:pt x="363" y="4223"/>
                    </a:lnTo>
                    <a:lnTo>
                      <a:pt x="254" y="4508"/>
                    </a:lnTo>
                    <a:lnTo>
                      <a:pt x="163" y="4799"/>
                    </a:lnTo>
                    <a:lnTo>
                      <a:pt x="93" y="5094"/>
                    </a:lnTo>
                    <a:lnTo>
                      <a:pt x="41" y="5396"/>
                    </a:lnTo>
                    <a:lnTo>
                      <a:pt x="10" y="5700"/>
                    </a:lnTo>
                    <a:lnTo>
                      <a:pt x="0" y="6010"/>
                    </a:lnTo>
                    <a:lnTo>
                      <a:pt x="4" y="6203"/>
                    </a:lnTo>
                    <a:lnTo>
                      <a:pt x="16" y="6394"/>
                    </a:lnTo>
                    <a:lnTo>
                      <a:pt x="36" y="6584"/>
                    </a:lnTo>
                    <a:lnTo>
                      <a:pt x="65" y="6772"/>
                    </a:lnTo>
                    <a:lnTo>
                      <a:pt x="100" y="6958"/>
                    </a:lnTo>
                    <a:lnTo>
                      <a:pt x="143" y="7144"/>
                    </a:lnTo>
                    <a:lnTo>
                      <a:pt x="195" y="7326"/>
                    </a:lnTo>
                    <a:lnTo>
                      <a:pt x="252" y="7506"/>
                    </a:lnTo>
                    <a:lnTo>
                      <a:pt x="318" y="7685"/>
                    </a:lnTo>
                    <a:lnTo>
                      <a:pt x="390" y="7861"/>
                    </a:lnTo>
                    <a:lnTo>
                      <a:pt x="470" y="8034"/>
                    </a:lnTo>
                    <a:lnTo>
                      <a:pt x="556" y="8205"/>
                    </a:lnTo>
                    <a:lnTo>
                      <a:pt x="648" y="8375"/>
                    </a:lnTo>
                    <a:lnTo>
                      <a:pt x="748" y="8541"/>
                    </a:lnTo>
                    <a:lnTo>
                      <a:pt x="855" y="8704"/>
                    </a:lnTo>
                    <a:lnTo>
                      <a:pt x="967" y="8865"/>
                    </a:lnTo>
                    <a:lnTo>
                      <a:pt x="1086" y="9023"/>
                    </a:lnTo>
                    <a:lnTo>
                      <a:pt x="1211" y="9177"/>
                    </a:lnTo>
                    <a:lnTo>
                      <a:pt x="1341" y="9329"/>
                    </a:lnTo>
                    <a:lnTo>
                      <a:pt x="1478" y="9478"/>
                    </a:lnTo>
                    <a:lnTo>
                      <a:pt x="1620" y="9623"/>
                    </a:lnTo>
                    <a:lnTo>
                      <a:pt x="1768" y="9765"/>
                    </a:lnTo>
                    <a:lnTo>
                      <a:pt x="1923" y="9903"/>
                    </a:lnTo>
                    <a:lnTo>
                      <a:pt x="2081" y="10038"/>
                    </a:lnTo>
                    <a:lnTo>
                      <a:pt x="2245" y="10170"/>
                    </a:lnTo>
                    <a:lnTo>
                      <a:pt x="2415" y="10298"/>
                    </a:lnTo>
                    <a:lnTo>
                      <a:pt x="2590" y="10421"/>
                    </a:lnTo>
                    <a:lnTo>
                      <a:pt x="2769" y="10541"/>
                    </a:lnTo>
                    <a:lnTo>
                      <a:pt x="2953" y="10657"/>
                    </a:lnTo>
                    <a:lnTo>
                      <a:pt x="3142" y="10770"/>
                    </a:lnTo>
                    <a:lnTo>
                      <a:pt x="3335" y="10878"/>
                    </a:lnTo>
                    <a:lnTo>
                      <a:pt x="3533" y="10981"/>
                    </a:lnTo>
                    <a:lnTo>
                      <a:pt x="3532" y="10990"/>
                    </a:lnTo>
                    <a:lnTo>
                      <a:pt x="3531" y="10999"/>
                    </a:lnTo>
                    <a:lnTo>
                      <a:pt x="3530" y="11008"/>
                    </a:lnTo>
                    <a:lnTo>
                      <a:pt x="3529" y="11018"/>
                    </a:lnTo>
                    <a:lnTo>
                      <a:pt x="3527" y="11102"/>
                    </a:lnTo>
                    <a:lnTo>
                      <a:pt x="3521" y="11187"/>
                    </a:lnTo>
                    <a:lnTo>
                      <a:pt x="3512" y="11271"/>
                    </a:lnTo>
                    <a:lnTo>
                      <a:pt x="3500" y="11357"/>
                    </a:lnTo>
                    <a:lnTo>
                      <a:pt x="3484" y="11442"/>
                    </a:lnTo>
                    <a:lnTo>
                      <a:pt x="3464" y="11527"/>
                    </a:lnTo>
                    <a:lnTo>
                      <a:pt x="3443" y="11612"/>
                    </a:lnTo>
                    <a:lnTo>
                      <a:pt x="3419" y="11696"/>
                    </a:lnTo>
                    <a:lnTo>
                      <a:pt x="3392" y="11780"/>
                    </a:lnTo>
                    <a:lnTo>
                      <a:pt x="3364" y="11863"/>
                    </a:lnTo>
                    <a:lnTo>
                      <a:pt x="3332" y="11947"/>
                    </a:lnTo>
                    <a:lnTo>
                      <a:pt x="3300" y="12030"/>
                    </a:lnTo>
                    <a:lnTo>
                      <a:pt x="3266" y="12111"/>
                    </a:lnTo>
                    <a:lnTo>
                      <a:pt x="3229" y="12192"/>
                    </a:lnTo>
                    <a:lnTo>
                      <a:pt x="3192" y="12271"/>
                    </a:lnTo>
                    <a:lnTo>
                      <a:pt x="3155" y="12350"/>
                    </a:lnTo>
                    <a:lnTo>
                      <a:pt x="3115" y="12428"/>
                    </a:lnTo>
                    <a:lnTo>
                      <a:pt x="3075" y="12505"/>
                    </a:lnTo>
                    <a:lnTo>
                      <a:pt x="3036" y="12580"/>
                    </a:lnTo>
                    <a:lnTo>
                      <a:pt x="2995" y="12653"/>
                    </a:lnTo>
                    <a:lnTo>
                      <a:pt x="2954" y="12726"/>
                    </a:lnTo>
                    <a:lnTo>
                      <a:pt x="2914" y="12796"/>
                    </a:lnTo>
                    <a:lnTo>
                      <a:pt x="2874" y="12864"/>
                    </a:lnTo>
                    <a:lnTo>
                      <a:pt x="2834" y="12931"/>
                    </a:lnTo>
                    <a:lnTo>
                      <a:pt x="2757" y="13059"/>
                    </a:lnTo>
                    <a:lnTo>
                      <a:pt x="2684" y="13180"/>
                    </a:lnTo>
                    <a:lnTo>
                      <a:pt x="2616" y="13290"/>
                    </a:lnTo>
                    <a:lnTo>
                      <a:pt x="2557" y="13390"/>
                    </a:lnTo>
                    <a:lnTo>
                      <a:pt x="2558" y="13390"/>
                    </a:lnTo>
                    <a:lnTo>
                      <a:pt x="2550" y="13411"/>
                    </a:lnTo>
                    <a:lnTo>
                      <a:pt x="2542" y="13432"/>
                    </a:lnTo>
                    <a:lnTo>
                      <a:pt x="2536" y="13454"/>
                    </a:lnTo>
                    <a:lnTo>
                      <a:pt x="2531" y="13476"/>
                    </a:lnTo>
                    <a:lnTo>
                      <a:pt x="2527" y="13499"/>
                    </a:lnTo>
                    <a:lnTo>
                      <a:pt x="2523" y="13522"/>
                    </a:lnTo>
                    <a:lnTo>
                      <a:pt x="2522" y="13545"/>
                    </a:lnTo>
                    <a:lnTo>
                      <a:pt x="2521" y="13569"/>
                    </a:lnTo>
                    <a:lnTo>
                      <a:pt x="2522" y="13592"/>
                    </a:lnTo>
                    <a:lnTo>
                      <a:pt x="2523" y="13615"/>
                    </a:lnTo>
                    <a:lnTo>
                      <a:pt x="2526" y="13638"/>
                    </a:lnTo>
                    <a:lnTo>
                      <a:pt x="2530" y="13660"/>
                    </a:lnTo>
                    <a:lnTo>
                      <a:pt x="2535" y="13682"/>
                    </a:lnTo>
                    <a:lnTo>
                      <a:pt x="2541" y="13704"/>
                    </a:lnTo>
                    <a:lnTo>
                      <a:pt x="2548" y="13726"/>
                    </a:lnTo>
                    <a:lnTo>
                      <a:pt x="2556" y="13746"/>
                    </a:lnTo>
                    <a:lnTo>
                      <a:pt x="2566" y="13766"/>
                    </a:lnTo>
                    <a:lnTo>
                      <a:pt x="2576" y="13786"/>
                    </a:lnTo>
                    <a:lnTo>
                      <a:pt x="2586" y="13805"/>
                    </a:lnTo>
                    <a:lnTo>
                      <a:pt x="2598" y="13823"/>
                    </a:lnTo>
                    <a:lnTo>
                      <a:pt x="2611" y="13841"/>
                    </a:lnTo>
                    <a:lnTo>
                      <a:pt x="2624" y="13858"/>
                    </a:lnTo>
                    <a:lnTo>
                      <a:pt x="2640" y="13875"/>
                    </a:lnTo>
                    <a:lnTo>
                      <a:pt x="2655" y="13890"/>
                    </a:lnTo>
                    <a:lnTo>
                      <a:pt x="2670" y="13905"/>
                    </a:lnTo>
                    <a:lnTo>
                      <a:pt x="2687" y="13920"/>
                    </a:lnTo>
                    <a:lnTo>
                      <a:pt x="2704" y="13933"/>
                    </a:lnTo>
                    <a:lnTo>
                      <a:pt x="2722" y="13946"/>
                    </a:lnTo>
                    <a:lnTo>
                      <a:pt x="2740" y="13958"/>
                    </a:lnTo>
                    <a:lnTo>
                      <a:pt x="2760" y="13968"/>
                    </a:lnTo>
                    <a:lnTo>
                      <a:pt x="2779" y="13978"/>
                    </a:lnTo>
                    <a:lnTo>
                      <a:pt x="2800" y="13987"/>
                    </a:lnTo>
                    <a:lnTo>
                      <a:pt x="2820" y="13996"/>
                    </a:lnTo>
                    <a:lnTo>
                      <a:pt x="2841" y="14003"/>
                    </a:lnTo>
                    <a:lnTo>
                      <a:pt x="2863" y="14009"/>
                    </a:lnTo>
                    <a:lnTo>
                      <a:pt x="2886" y="14014"/>
                    </a:lnTo>
                    <a:lnTo>
                      <a:pt x="2908" y="14018"/>
                    </a:lnTo>
                    <a:lnTo>
                      <a:pt x="2931" y="14021"/>
                    </a:lnTo>
                    <a:lnTo>
                      <a:pt x="2954" y="14022"/>
                    </a:lnTo>
                    <a:lnTo>
                      <a:pt x="2977" y="14023"/>
                    </a:lnTo>
                    <a:lnTo>
                      <a:pt x="3018" y="14021"/>
                    </a:lnTo>
                    <a:lnTo>
                      <a:pt x="3060" y="14017"/>
                    </a:lnTo>
                    <a:lnTo>
                      <a:pt x="3078" y="14016"/>
                    </a:lnTo>
                    <a:lnTo>
                      <a:pt x="3093" y="14015"/>
                    </a:lnTo>
                    <a:lnTo>
                      <a:pt x="3099" y="14015"/>
                    </a:lnTo>
                    <a:lnTo>
                      <a:pt x="3103" y="14015"/>
                    </a:lnTo>
                    <a:lnTo>
                      <a:pt x="3105" y="14016"/>
                    </a:lnTo>
                    <a:lnTo>
                      <a:pt x="3106" y="14016"/>
                    </a:lnTo>
                    <a:lnTo>
                      <a:pt x="3254" y="13989"/>
                    </a:lnTo>
                    <a:lnTo>
                      <a:pt x="3400" y="13955"/>
                    </a:lnTo>
                    <a:lnTo>
                      <a:pt x="3546" y="13915"/>
                    </a:lnTo>
                    <a:lnTo>
                      <a:pt x="3690" y="13870"/>
                    </a:lnTo>
                    <a:lnTo>
                      <a:pt x="3833" y="13819"/>
                    </a:lnTo>
                    <a:lnTo>
                      <a:pt x="3976" y="13763"/>
                    </a:lnTo>
                    <a:lnTo>
                      <a:pt x="4116" y="13701"/>
                    </a:lnTo>
                    <a:lnTo>
                      <a:pt x="4254" y="13637"/>
                    </a:lnTo>
                    <a:lnTo>
                      <a:pt x="4390" y="13569"/>
                    </a:lnTo>
                    <a:lnTo>
                      <a:pt x="4524" y="13497"/>
                    </a:lnTo>
                    <a:lnTo>
                      <a:pt x="4656" y="13423"/>
                    </a:lnTo>
                    <a:lnTo>
                      <a:pt x="4784" y="13346"/>
                    </a:lnTo>
                    <a:lnTo>
                      <a:pt x="4910" y="13267"/>
                    </a:lnTo>
                    <a:lnTo>
                      <a:pt x="5033" y="13186"/>
                    </a:lnTo>
                    <a:lnTo>
                      <a:pt x="5153" y="13104"/>
                    </a:lnTo>
                    <a:lnTo>
                      <a:pt x="5269" y="13021"/>
                    </a:lnTo>
                    <a:lnTo>
                      <a:pt x="5382" y="12938"/>
                    </a:lnTo>
                    <a:lnTo>
                      <a:pt x="5491" y="12854"/>
                    </a:lnTo>
                    <a:lnTo>
                      <a:pt x="5596" y="12771"/>
                    </a:lnTo>
                    <a:lnTo>
                      <a:pt x="5697" y="12689"/>
                    </a:lnTo>
                    <a:lnTo>
                      <a:pt x="5793" y="12608"/>
                    </a:lnTo>
                    <a:lnTo>
                      <a:pt x="5885" y="12528"/>
                    </a:lnTo>
                    <a:lnTo>
                      <a:pt x="5972" y="12450"/>
                    </a:lnTo>
                    <a:lnTo>
                      <a:pt x="6055" y="12375"/>
                    </a:lnTo>
                    <a:lnTo>
                      <a:pt x="6131" y="12302"/>
                    </a:lnTo>
                    <a:lnTo>
                      <a:pt x="6203" y="12233"/>
                    </a:lnTo>
                    <a:lnTo>
                      <a:pt x="6269" y="12167"/>
                    </a:lnTo>
                    <a:lnTo>
                      <a:pt x="6330" y="12105"/>
                    </a:lnTo>
                    <a:lnTo>
                      <a:pt x="6384" y="12048"/>
                    </a:lnTo>
                    <a:lnTo>
                      <a:pt x="6433" y="11995"/>
                    </a:lnTo>
                    <a:lnTo>
                      <a:pt x="6475" y="11947"/>
                    </a:lnTo>
                    <a:lnTo>
                      <a:pt x="6510" y="11906"/>
                    </a:lnTo>
                    <a:lnTo>
                      <a:pt x="6605" y="11919"/>
                    </a:lnTo>
                    <a:lnTo>
                      <a:pt x="6700" y="11932"/>
                    </a:lnTo>
                    <a:lnTo>
                      <a:pt x="6796" y="11943"/>
                    </a:lnTo>
                    <a:lnTo>
                      <a:pt x="6891" y="11954"/>
                    </a:lnTo>
                    <a:lnTo>
                      <a:pt x="6987" y="11965"/>
                    </a:lnTo>
                    <a:lnTo>
                      <a:pt x="7083" y="11974"/>
                    </a:lnTo>
                    <a:lnTo>
                      <a:pt x="7180" y="11983"/>
                    </a:lnTo>
                    <a:lnTo>
                      <a:pt x="7278" y="11990"/>
                    </a:lnTo>
                    <a:lnTo>
                      <a:pt x="7374" y="11997"/>
                    </a:lnTo>
                    <a:lnTo>
                      <a:pt x="7472" y="12003"/>
                    </a:lnTo>
                    <a:lnTo>
                      <a:pt x="7571" y="12008"/>
                    </a:lnTo>
                    <a:lnTo>
                      <a:pt x="7669" y="12012"/>
                    </a:lnTo>
                    <a:lnTo>
                      <a:pt x="7768" y="12016"/>
                    </a:lnTo>
                    <a:lnTo>
                      <a:pt x="7867" y="12018"/>
                    </a:lnTo>
                    <a:lnTo>
                      <a:pt x="7966" y="12019"/>
                    </a:lnTo>
                    <a:lnTo>
                      <a:pt x="8066" y="12020"/>
                    </a:lnTo>
                    <a:lnTo>
                      <a:pt x="8481" y="12012"/>
                    </a:lnTo>
                    <a:lnTo>
                      <a:pt x="8891" y="11989"/>
                    </a:lnTo>
                    <a:lnTo>
                      <a:pt x="9294" y="11951"/>
                    </a:lnTo>
                    <a:lnTo>
                      <a:pt x="9691" y="11898"/>
                    </a:lnTo>
                    <a:lnTo>
                      <a:pt x="10081" y="11830"/>
                    </a:lnTo>
                    <a:lnTo>
                      <a:pt x="10465" y="11749"/>
                    </a:lnTo>
                    <a:lnTo>
                      <a:pt x="10840" y="11655"/>
                    </a:lnTo>
                    <a:lnTo>
                      <a:pt x="11206" y="11547"/>
                    </a:lnTo>
                    <a:lnTo>
                      <a:pt x="11563" y="11427"/>
                    </a:lnTo>
                    <a:lnTo>
                      <a:pt x="11910" y="11295"/>
                    </a:lnTo>
                    <a:lnTo>
                      <a:pt x="12248" y="11149"/>
                    </a:lnTo>
                    <a:lnTo>
                      <a:pt x="12576" y="10993"/>
                    </a:lnTo>
                    <a:lnTo>
                      <a:pt x="12891" y="10826"/>
                    </a:lnTo>
                    <a:lnTo>
                      <a:pt x="13197" y="10647"/>
                    </a:lnTo>
                    <a:lnTo>
                      <a:pt x="13489" y="10458"/>
                    </a:lnTo>
                    <a:lnTo>
                      <a:pt x="13770" y="10260"/>
                    </a:lnTo>
                    <a:lnTo>
                      <a:pt x="14037" y="10050"/>
                    </a:lnTo>
                    <a:lnTo>
                      <a:pt x="14290" y="9832"/>
                    </a:lnTo>
                    <a:lnTo>
                      <a:pt x="14530" y="9606"/>
                    </a:lnTo>
                    <a:lnTo>
                      <a:pt x="14755" y="9370"/>
                    </a:lnTo>
                    <a:lnTo>
                      <a:pt x="14964" y="9126"/>
                    </a:lnTo>
                    <a:lnTo>
                      <a:pt x="15158" y="8875"/>
                    </a:lnTo>
                    <a:lnTo>
                      <a:pt x="15336" y="8615"/>
                    </a:lnTo>
                    <a:lnTo>
                      <a:pt x="15498" y="8349"/>
                    </a:lnTo>
                    <a:lnTo>
                      <a:pt x="15643" y="8076"/>
                    </a:lnTo>
                    <a:lnTo>
                      <a:pt x="15769" y="7797"/>
                    </a:lnTo>
                    <a:lnTo>
                      <a:pt x="15878" y="7511"/>
                    </a:lnTo>
                    <a:lnTo>
                      <a:pt x="15968" y="7221"/>
                    </a:lnTo>
                    <a:lnTo>
                      <a:pt x="16039" y="6925"/>
                    </a:lnTo>
                    <a:lnTo>
                      <a:pt x="16091" y="6624"/>
                    </a:lnTo>
                    <a:lnTo>
                      <a:pt x="16122" y="6319"/>
                    </a:lnTo>
                    <a:lnTo>
                      <a:pt x="16132" y="6010"/>
                    </a:lnTo>
                    <a:lnTo>
                      <a:pt x="16122" y="5700"/>
                    </a:lnTo>
                    <a:lnTo>
                      <a:pt x="16091" y="5396"/>
                    </a:lnTo>
                    <a:lnTo>
                      <a:pt x="16039" y="5094"/>
                    </a:lnTo>
                    <a:lnTo>
                      <a:pt x="15968" y="4799"/>
                    </a:lnTo>
                    <a:lnTo>
                      <a:pt x="15878" y="4508"/>
                    </a:lnTo>
                    <a:lnTo>
                      <a:pt x="15769" y="4223"/>
                    </a:lnTo>
                    <a:lnTo>
                      <a:pt x="15643" y="3943"/>
                    </a:lnTo>
                    <a:lnTo>
                      <a:pt x="15498" y="3671"/>
                    </a:lnTo>
                    <a:lnTo>
                      <a:pt x="15336" y="3405"/>
                    </a:lnTo>
                    <a:lnTo>
                      <a:pt x="15158" y="3145"/>
                    </a:lnTo>
                    <a:lnTo>
                      <a:pt x="14964" y="2894"/>
                    </a:lnTo>
                    <a:lnTo>
                      <a:pt x="14755" y="2649"/>
                    </a:lnTo>
                    <a:lnTo>
                      <a:pt x="14530" y="2414"/>
                    </a:lnTo>
                    <a:lnTo>
                      <a:pt x="14290" y="2188"/>
                    </a:lnTo>
                    <a:lnTo>
                      <a:pt x="14037" y="1969"/>
                    </a:lnTo>
                    <a:lnTo>
                      <a:pt x="13770" y="1760"/>
                    </a:lnTo>
                    <a:lnTo>
                      <a:pt x="13489" y="1562"/>
                    </a:lnTo>
                    <a:lnTo>
                      <a:pt x="13197" y="1372"/>
                    </a:lnTo>
                    <a:lnTo>
                      <a:pt x="12891" y="1194"/>
                    </a:lnTo>
                    <a:lnTo>
                      <a:pt x="12576" y="1027"/>
                    </a:lnTo>
                    <a:lnTo>
                      <a:pt x="12248" y="870"/>
                    </a:lnTo>
                    <a:lnTo>
                      <a:pt x="11910" y="725"/>
                    </a:lnTo>
                    <a:lnTo>
                      <a:pt x="11563" y="593"/>
                    </a:lnTo>
                    <a:lnTo>
                      <a:pt x="11206" y="473"/>
                    </a:lnTo>
                    <a:lnTo>
                      <a:pt x="10840" y="365"/>
                    </a:lnTo>
                    <a:lnTo>
                      <a:pt x="10465" y="270"/>
                    </a:lnTo>
                    <a:lnTo>
                      <a:pt x="10081" y="189"/>
                    </a:lnTo>
                    <a:lnTo>
                      <a:pt x="9691" y="122"/>
                    </a:lnTo>
                    <a:lnTo>
                      <a:pt x="9294" y="69"/>
                    </a:lnTo>
                    <a:lnTo>
                      <a:pt x="8891" y="31"/>
                    </a:lnTo>
                    <a:lnTo>
                      <a:pt x="8481" y="8"/>
                    </a:lnTo>
                    <a:lnTo>
                      <a:pt x="806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37" name="Group 33"/>
          <p:cNvGrpSpPr/>
          <p:nvPr/>
        </p:nvGrpSpPr>
        <p:grpSpPr>
          <a:xfrm>
            <a:off x="5398469" y="4654005"/>
            <a:ext cx="802167" cy="800625"/>
            <a:chOff x="6596458" y="4521059"/>
            <a:chExt cx="894149" cy="894149"/>
          </a:xfrm>
        </p:grpSpPr>
        <p:sp>
          <p:nvSpPr>
            <p:cNvPr id="38" name="Oval 34"/>
            <p:cNvSpPr/>
            <p:nvPr/>
          </p:nvSpPr>
          <p:spPr>
            <a:xfrm>
              <a:off x="6596458" y="4521059"/>
              <a:ext cx="894149" cy="89414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" name="Freeform 286"/>
            <p:cNvSpPr>
              <a:spLocks noEditPoints="1"/>
            </p:cNvSpPr>
            <p:nvPr/>
          </p:nvSpPr>
          <p:spPr bwMode="auto">
            <a:xfrm>
              <a:off x="6832022" y="4748321"/>
              <a:ext cx="423020" cy="424024"/>
            </a:xfrm>
            <a:custGeom>
              <a:avLst/>
              <a:gdLst>
                <a:gd name="T0" fmla="*/ 11438 w 16419"/>
                <a:gd name="T1" fmla="*/ 11992 h 16036"/>
                <a:gd name="T2" fmla="*/ 12051 w 16419"/>
                <a:gd name="T3" fmla="*/ 9611 h 16036"/>
                <a:gd name="T4" fmla="*/ 15080 w 16419"/>
                <a:gd name="T5" fmla="*/ 9931 h 16036"/>
                <a:gd name="T6" fmla="*/ 13248 w 16419"/>
                <a:gd name="T7" fmla="*/ 12967 h 16036"/>
                <a:gd name="T8" fmla="*/ 4590 w 16419"/>
                <a:gd name="T9" fmla="*/ 10655 h 16036"/>
                <a:gd name="T10" fmla="*/ 4429 w 16419"/>
                <a:gd name="T11" fmla="*/ 12231 h 16036"/>
                <a:gd name="T12" fmla="*/ 2147 w 16419"/>
                <a:gd name="T13" fmla="*/ 11712 h 16036"/>
                <a:gd name="T14" fmla="*/ 1073 w 16419"/>
                <a:gd name="T15" fmla="*/ 8277 h 16036"/>
                <a:gd name="T16" fmla="*/ 4139 w 16419"/>
                <a:gd name="T17" fmla="*/ 4183 h 16036"/>
                <a:gd name="T18" fmla="*/ 4533 w 16419"/>
                <a:gd name="T19" fmla="*/ 5582 h 16036"/>
                <a:gd name="T20" fmla="*/ 1073 w 16419"/>
                <a:gd name="T21" fmla="*/ 7759 h 16036"/>
                <a:gd name="T22" fmla="*/ 1997 w 16419"/>
                <a:gd name="T23" fmla="*/ 4578 h 16036"/>
                <a:gd name="T24" fmla="*/ 9313 w 16419"/>
                <a:gd name="T25" fmla="*/ 5095 h 16036"/>
                <a:gd name="T26" fmla="*/ 11066 w 16419"/>
                <a:gd name="T27" fmla="*/ 4695 h 16036"/>
                <a:gd name="T28" fmla="*/ 11565 w 16419"/>
                <a:gd name="T29" fmla="*/ 6759 h 16036"/>
                <a:gd name="T30" fmla="*/ 10152 w 16419"/>
                <a:gd name="T31" fmla="*/ 11598 h 16036"/>
                <a:gd name="T32" fmla="*/ 8474 w 16419"/>
                <a:gd name="T33" fmla="*/ 11394 h 16036"/>
                <a:gd name="T34" fmla="*/ 11313 w 16419"/>
                <a:gd name="T35" fmla="*/ 10543 h 16036"/>
                <a:gd name="T36" fmla="*/ 12142 w 16419"/>
                <a:gd name="T37" fmla="*/ 12889 h 16036"/>
                <a:gd name="T38" fmla="*/ 11354 w 16419"/>
                <a:gd name="T39" fmla="*/ 14282 h 16036"/>
                <a:gd name="T40" fmla="*/ 9710 w 16419"/>
                <a:gd name="T41" fmla="*/ 14564 h 16036"/>
                <a:gd name="T42" fmla="*/ 10935 w 16419"/>
                <a:gd name="T43" fmla="*/ 12871 h 16036"/>
                <a:gd name="T44" fmla="*/ 9524 w 16419"/>
                <a:gd name="T45" fmla="*/ 12005 h 16036"/>
                <a:gd name="T46" fmla="*/ 10393 w 16419"/>
                <a:gd name="T47" fmla="*/ 12757 h 16036"/>
                <a:gd name="T48" fmla="*/ 8904 w 16419"/>
                <a:gd name="T49" fmla="*/ 14636 h 16036"/>
                <a:gd name="T50" fmla="*/ 5284 w 16419"/>
                <a:gd name="T51" fmla="*/ 14382 h 16036"/>
                <a:gd name="T52" fmla="*/ 4071 w 16419"/>
                <a:gd name="T53" fmla="*/ 13005 h 16036"/>
                <a:gd name="T54" fmla="*/ 5783 w 16419"/>
                <a:gd name="T55" fmla="*/ 13367 h 16036"/>
                <a:gd name="T56" fmla="*/ 7945 w 16419"/>
                <a:gd name="T57" fmla="*/ 8277 h 16036"/>
                <a:gd name="T58" fmla="*/ 6342 w 16419"/>
                <a:gd name="T59" fmla="*/ 11582 h 16036"/>
                <a:gd name="T60" fmla="*/ 5136 w 16419"/>
                <a:gd name="T61" fmla="*/ 10650 h 16036"/>
                <a:gd name="T62" fmla="*/ 7945 w 16419"/>
                <a:gd name="T63" fmla="*/ 8277 h 16036"/>
                <a:gd name="T64" fmla="*/ 7024 w 16419"/>
                <a:gd name="T65" fmla="*/ 5084 h 16036"/>
                <a:gd name="T66" fmla="*/ 4843 w 16419"/>
                <a:gd name="T67" fmla="*/ 6857 h 16036"/>
                <a:gd name="T68" fmla="*/ 5321 w 16419"/>
                <a:gd name="T69" fmla="*/ 4784 h 16036"/>
                <a:gd name="T70" fmla="*/ 3667 w 16419"/>
                <a:gd name="T71" fmla="*/ 3305 h 16036"/>
                <a:gd name="T72" fmla="*/ 5215 w 16419"/>
                <a:gd name="T73" fmla="*/ 1684 h 16036"/>
                <a:gd name="T74" fmla="*/ 6448 w 16419"/>
                <a:gd name="T75" fmla="*/ 1771 h 16036"/>
                <a:gd name="T76" fmla="*/ 5148 w 16419"/>
                <a:gd name="T77" fmla="*/ 3833 h 16036"/>
                <a:gd name="T78" fmla="*/ 6569 w 16419"/>
                <a:gd name="T79" fmla="*/ 4486 h 16036"/>
                <a:gd name="T80" fmla="*/ 6014 w 16419"/>
                <a:gd name="T81" fmla="*/ 3301 h 16036"/>
                <a:gd name="T82" fmla="*/ 7732 w 16419"/>
                <a:gd name="T83" fmla="*/ 1205 h 16036"/>
                <a:gd name="T84" fmla="*/ 11565 w 16419"/>
                <a:gd name="T85" fmla="*/ 1859 h 16036"/>
                <a:gd name="T86" fmla="*/ 12421 w 16419"/>
                <a:gd name="T87" fmla="*/ 3513 h 16036"/>
                <a:gd name="T88" fmla="*/ 11123 w 16419"/>
                <a:gd name="T89" fmla="*/ 3527 h 16036"/>
                <a:gd name="T90" fmla="*/ 9758 w 16419"/>
                <a:gd name="T91" fmla="*/ 1525 h 16036"/>
                <a:gd name="T92" fmla="*/ 9852 w 16419"/>
                <a:gd name="T93" fmla="*/ 2463 h 16036"/>
                <a:gd name="T94" fmla="*/ 10437 w 16419"/>
                <a:gd name="T95" fmla="*/ 4348 h 16036"/>
                <a:gd name="T96" fmla="*/ 8786 w 16419"/>
                <a:gd name="T97" fmla="*/ 4626 h 16036"/>
                <a:gd name="T98" fmla="*/ 6848 w 16419"/>
                <a:gd name="T99" fmla="*/ 13930 h 16036"/>
                <a:gd name="T100" fmla="*/ 6020 w 16419"/>
                <a:gd name="T101" fmla="*/ 12187 h 16036"/>
                <a:gd name="T102" fmla="*/ 7521 w 16419"/>
                <a:gd name="T103" fmla="*/ 11934 h 16036"/>
                <a:gd name="T104" fmla="*/ 12063 w 16419"/>
                <a:gd name="T105" fmla="*/ 6494 h 16036"/>
                <a:gd name="T106" fmla="*/ 11695 w 16419"/>
                <a:gd name="T107" fmla="*/ 4461 h 16036"/>
                <a:gd name="T108" fmla="*/ 13078 w 16419"/>
                <a:gd name="T109" fmla="*/ 3710 h 16036"/>
                <a:gd name="T110" fmla="*/ 14700 w 16419"/>
                <a:gd name="T111" fmla="*/ 5106 h 16036"/>
                <a:gd name="T112" fmla="*/ 6960 w 16419"/>
                <a:gd name="T113" fmla="*/ 92 h 16036"/>
                <a:gd name="T114" fmla="*/ 498 w 16419"/>
                <a:gd name="T115" fmla="*/ 5261 h 16036"/>
                <a:gd name="T116" fmla="*/ 2132 w 16419"/>
                <a:gd name="T117" fmla="*/ 13409 h 16036"/>
                <a:gd name="T118" fmla="*/ 10261 w 16419"/>
                <a:gd name="T119" fmla="*/ 15783 h 16036"/>
                <a:gd name="T120" fmla="*/ 16160 w 16419"/>
                <a:gd name="T121" fmla="*/ 10021 h 16036"/>
                <a:gd name="T122" fmla="*/ 13729 w 16419"/>
                <a:gd name="T123" fmla="*/ 2083 h 16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419" h="16036">
                  <a:moveTo>
                    <a:pt x="13248" y="12967"/>
                  </a:moveTo>
                  <a:lnTo>
                    <a:pt x="13139" y="12892"/>
                  </a:lnTo>
                  <a:lnTo>
                    <a:pt x="13030" y="12819"/>
                  </a:lnTo>
                  <a:lnTo>
                    <a:pt x="12919" y="12748"/>
                  </a:lnTo>
                  <a:lnTo>
                    <a:pt x="12807" y="12676"/>
                  </a:lnTo>
                  <a:lnTo>
                    <a:pt x="12693" y="12608"/>
                  </a:lnTo>
                  <a:lnTo>
                    <a:pt x="12579" y="12541"/>
                  </a:lnTo>
                  <a:lnTo>
                    <a:pt x="12463" y="12476"/>
                  </a:lnTo>
                  <a:lnTo>
                    <a:pt x="12347" y="12413"/>
                  </a:lnTo>
                  <a:lnTo>
                    <a:pt x="12229" y="12351"/>
                  </a:lnTo>
                  <a:lnTo>
                    <a:pt x="12110" y="12291"/>
                  </a:lnTo>
                  <a:lnTo>
                    <a:pt x="12051" y="12261"/>
                  </a:lnTo>
                  <a:lnTo>
                    <a:pt x="11990" y="12231"/>
                  </a:lnTo>
                  <a:lnTo>
                    <a:pt x="11930" y="12203"/>
                  </a:lnTo>
                  <a:lnTo>
                    <a:pt x="11869" y="12175"/>
                  </a:lnTo>
                  <a:lnTo>
                    <a:pt x="11808" y="12147"/>
                  </a:lnTo>
                  <a:lnTo>
                    <a:pt x="11747" y="12120"/>
                  </a:lnTo>
                  <a:lnTo>
                    <a:pt x="11686" y="12094"/>
                  </a:lnTo>
                  <a:lnTo>
                    <a:pt x="11625" y="12068"/>
                  </a:lnTo>
                  <a:lnTo>
                    <a:pt x="11562" y="12042"/>
                  </a:lnTo>
                  <a:lnTo>
                    <a:pt x="11499" y="12017"/>
                  </a:lnTo>
                  <a:lnTo>
                    <a:pt x="11438" y="11992"/>
                  </a:lnTo>
                  <a:lnTo>
                    <a:pt x="11374" y="11968"/>
                  </a:lnTo>
                  <a:lnTo>
                    <a:pt x="11419" y="11863"/>
                  </a:lnTo>
                  <a:lnTo>
                    <a:pt x="11463" y="11756"/>
                  </a:lnTo>
                  <a:lnTo>
                    <a:pt x="11505" y="11649"/>
                  </a:lnTo>
                  <a:lnTo>
                    <a:pt x="11546" y="11541"/>
                  </a:lnTo>
                  <a:lnTo>
                    <a:pt x="11585" y="11433"/>
                  </a:lnTo>
                  <a:lnTo>
                    <a:pt x="11624" y="11323"/>
                  </a:lnTo>
                  <a:lnTo>
                    <a:pt x="11661" y="11214"/>
                  </a:lnTo>
                  <a:lnTo>
                    <a:pt x="11696" y="11104"/>
                  </a:lnTo>
                  <a:lnTo>
                    <a:pt x="11731" y="10993"/>
                  </a:lnTo>
                  <a:lnTo>
                    <a:pt x="11765" y="10880"/>
                  </a:lnTo>
                  <a:lnTo>
                    <a:pt x="11798" y="10768"/>
                  </a:lnTo>
                  <a:lnTo>
                    <a:pt x="11829" y="10655"/>
                  </a:lnTo>
                  <a:lnTo>
                    <a:pt x="11859" y="10542"/>
                  </a:lnTo>
                  <a:lnTo>
                    <a:pt x="11887" y="10427"/>
                  </a:lnTo>
                  <a:lnTo>
                    <a:pt x="11914" y="10312"/>
                  </a:lnTo>
                  <a:lnTo>
                    <a:pt x="11941" y="10197"/>
                  </a:lnTo>
                  <a:lnTo>
                    <a:pt x="11965" y="10081"/>
                  </a:lnTo>
                  <a:lnTo>
                    <a:pt x="11988" y="9964"/>
                  </a:lnTo>
                  <a:lnTo>
                    <a:pt x="12010" y="9847"/>
                  </a:lnTo>
                  <a:lnTo>
                    <a:pt x="12031" y="9729"/>
                  </a:lnTo>
                  <a:lnTo>
                    <a:pt x="12051" y="9611"/>
                  </a:lnTo>
                  <a:lnTo>
                    <a:pt x="12068" y="9492"/>
                  </a:lnTo>
                  <a:lnTo>
                    <a:pt x="12084" y="9373"/>
                  </a:lnTo>
                  <a:lnTo>
                    <a:pt x="12100" y="9253"/>
                  </a:lnTo>
                  <a:lnTo>
                    <a:pt x="12113" y="9133"/>
                  </a:lnTo>
                  <a:lnTo>
                    <a:pt x="12126" y="9011"/>
                  </a:lnTo>
                  <a:lnTo>
                    <a:pt x="12137" y="8890"/>
                  </a:lnTo>
                  <a:lnTo>
                    <a:pt x="12147" y="8769"/>
                  </a:lnTo>
                  <a:lnTo>
                    <a:pt x="12155" y="8646"/>
                  </a:lnTo>
                  <a:lnTo>
                    <a:pt x="12161" y="8523"/>
                  </a:lnTo>
                  <a:lnTo>
                    <a:pt x="12166" y="8400"/>
                  </a:lnTo>
                  <a:lnTo>
                    <a:pt x="12171" y="8277"/>
                  </a:lnTo>
                  <a:lnTo>
                    <a:pt x="15347" y="8277"/>
                  </a:lnTo>
                  <a:lnTo>
                    <a:pt x="15337" y="8448"/>
                  </a:lnTo>
                  <a:lnTo>
                    <a:pt x="15325" y="8617"/>
                  </a:lnTo>
                  <a:lnTo>
                    <a:pt x="15309" y="8786"/>
                  </a:lnTo>
                  <a:lnTo>
                    <a:pt x="15287" y="8954"/>
                  </a:lnTo>
                  <a:lnTo>
                    <a:pt x="15262" y="9119"/>
                  </a:lnTo>
                  <a:lnTo>
                    <a:pt x="15234" y="9285"/>
                  </a:lnTo>
                  <a:lnTo>
                    <a:pt x="15201" y="9449"/>
                  </a:lnTo>
                  <a:lnTo>
                    <a:pt x="15164" y="9612"/>
                  </a:lnTo>
                  <a:lnTo>
                    <a:pt x="15124" y="9772"/>
                  </a:lnTo>
                  <a:lnTo>
                    <a:pt x="15080" y="9931"/>
                  </a:lnTo>
                  <a:lnTo>
                    <a:pt x="15032" y="10090"/>
                  </a:lnTo>
                  <a:lnTo>
                    <a:pt x="14980" y="10246"/>
                  </a:lnTo>
                  <a:lnTo>
                    <a:pt x="14925" y="10400"/>
                  </a:lnTo>
                  <a:lnTo>
                    <a:pt x="14866" y="10554"/>
                  </a:lnTo>
                  <a:lnTo>
                    <a:pt x="14804" y="10705"/>
                  </a:lnTo>
                  <a:lnTo>
                    <a:pt x="14738" y="10854"/>
                  </a:lnTo>
                  <a:lnTo>
                    <a:pt x="14668" y="11002"/>
                  </a:lnTo>
                  <a:lnTo>
                    <a:pt x="14596" y="11148"/>
                  </a:lnTo>
                  <a:lnTo>
                    <a:pt x="14521" y="11292"/>
                  </a:lnTo>
                  <a:lnTo>
                    <a:pt x="14441" y="11434"/>
                  </a:lnTo>
                  <a:lnTo>
                    <a:pt x="14358" y="11574"/>
                  </a:lnTo>
                  <a:lnTo>
                    <a:pt x="14272" y="11712"/>
                  </a:lnTo>
                  <a:lnTo>
                    <a:pt x="14183" y="11848"/>
                  </a:lnTo>
                  <a:lnTo>
                    <a:pt x="14092" y="11981"/>
                  </a:lnTo>
                  <a:lnTo>
                    <a:pt x="13996" y="12113"/>
                  </a:lnTo>
                  <a:lnTo>
                    <a:pt x="13898" y="12241"/>
                  </a:lnTo>
                  <a:lnTo>
                    <a:pt x="13797" y="12369"/>
                  </a:lnTo>
                  <a:lnTo>
                    <a:pt x="13693" y="12493"/>
                  </a:lnTo>
                  <a:lnTo>
                    <a:pt x="13586" y="12615"/>
                  </a:lnTo>
                  <a:lnTo>
                    <a:pt x="13476" y="12735"/>
                  </a:lnTo>
                  <a:lnTo>
                    <a:pt x="13364" y="12852"/>
                  </a:lnTo>
                  <a:lnTo>
                    <a:pt x="13248" y="12967"/>
                  </a:lnTo>
                  <a:close/>
                  <a:moveTo>
                    <a:pt x="1073" y="8277"/>
                  </a:moveTo>
                  <a:lnTo>
                    <a:pt x="4248" y="8277"/>
                  </a:lnTo>
                  <a:lnTo>
                    <a:pt x="4253" y="8400"/>
                  </a:lnTo>
                  <a:lnTo>
                    <a:pt x="4258" y="8523"/>
                  </a:lnTo>
                  <a:lnTo>
                    <a:pt x="4265" y="8646"/>
                  </a:lnTo>
                  <a:lnTo>
                    <a:pt x="4273" y="8769"/>
                  </a:lnTo>
                  <a:lnTo>
                    <a:pt x="4282" y="8890"/>
                  </a:lnTo>
                  <a:lnTo>
                    <a:pt x="4294" y="9011"/>
                  </a:lnTo>
                  <a:lnTo>
                    <a:pt x="4306" y="9133"/>
                  </a:lnTo>
                  <a:lnTo>
                    <a:pt x="4319" y="9253"/>
                  </a:lnTo>
                  <a:lnTo>
                    <a:pt x="4335" y="9373"/>
                  </a:lnTo>
                  <a:lnTo>
                    <a:pt x="4351" y="9492"/>
                  </a:lnTo>
                  <a:lnTo>
                    <a:pt x="4370" y="9611"/>
                  </a:lnTo>
                  <a:lnTo>
                    <a:pt x="4388" y="9729"/>
                  </a:lnTo>
                  <a:lnTo>
                    <a:pt x="4410" y="9847"/>
                  </a:lnTo>
                  <a:lnTo>
                    <a:pt x="4431" y="9964"/>
                  </a:lnTo>
                  <a:lnTo>
                    <a:pt x="4455" y="10081"/>
                  </a:lnTo>
                  <a:lnTo>
                    <a:pt x="4479" y="10197"/>
                  </a:lnTo>
                  <a:lnTo>
                    <a:pt x="4505" y="10312"/>
                  </a:lnTo>
                  <a:lnTo>
                    <a:pt x="4533" y="10427"/>
                  </a:lnTo>
                  <a:lnTo>
                    <a:pt x="4560" y="10542"/>
                  </a:lnTo>
                  <a:lnTo>
                    <a:pt x="4590" y="10655"/>
                  </a:lnTo>
                  <a:lnTo>
                    <a:pt x="4622" y="10768"/>
                  </a:lnTo>
                  <a:lnTo>
                    <a:pt x="4654" y="10880"/>
                  </a:lnTo>
                  <a:lnTo>
                    <a:pt x="4688" y="10993"/>
                  </a:lnTo>
                  <a:lnTo>
                    <a:pt x="4723" y="11104"/>
                  </a:lnTo>
                  <a:lnTo>
                    <a:pt x="4758" y="11214"/>
                  </a:lnTo>
                  <a:lnTo>
                    <a:pt x="4795" y="11323"/>
                  </a:lnTo>
                  <a:lnTo>
                    <a:pt x="4834" y="11433"/>
                  </a:lnTo>
                  <a:lnTo>
                    <a:pt x="4874" y="11541"/>
                  </a:lnTo>
                  <a:lnTo>
                    <a:pt x="4915" y="11649"/>
                  </a:lnTo>
                  <a:lnTo>
                    <a:pt x="4958" y="11756"/>
                  </a:lnTo>
                  <a:lnTo>
                    <a:pt x="5001" y="11863"/>
                  </a:lnTo>
                  <a:lnTo>
                    <a:pt x="5045" y="11968"/>
                  </a:lnTo>
                  <a:lnTo>
                    <a:pt x="4982" y="11992"/>
                  </a:lnTo>
                  <a:lnTo>
                    <a:pt x="4920" y="12017"/>
                  </a:lnTo>
                  <a:lnTo>
                    <a:pt x="4857" y="12042"/>
                  </a:lnTo>
                  <a:lnTo>
                    <a:pt x="4795" y="12068"/>
                  </a:lnTo>
                  <a:lnTo>
                    <a:pt x="4734" y="12094"/>
                  </a:lnTo>
                  <a:lnTo>
                    <a:pt x="4672" y="12120"/>
                  </a:lnTo>
                  <a:lnTo>
                    <a:pt x="4611" y="12147"/>
                  </a:lnTo>
                  <a:lnTo>
                    <a:pt x="4550" y="12175"/>
                  </a:lnTo>
                  <a:lnTo>
                    <a:pt x="4490" y="12203"/>
                  </a:lnTo>
                  <a:lnTo>
                    <a:pt x="4429" y="12231"/>
                  </a:lnTo>
                  <a:lnTo>
                    <a:pt x="4370" y="12261"/>
                  </a:lnTo>
                  <a:lnTo>
                    <a:pt x="4309" y="12291"/>
                  </a:lnTo>
                  <a:lnTo>
                    <a:pt x="4191" y="12351"/>
                  </a:lnTo>
                  <a:lnTo>
                    <a:pt x="4073" y="12413"/>
                  </a:lnTo>
                  <a:lnTo>
                    <a:pt x="3956" y="12476"/>
                  </a:lnTo>
                  <a:lnTo>
                    <a:pt x="3841" y="12541"/>
                  </a:lnTo>
                  <a:lnTo>
                    <a:pt x="3726" y="12608"/>
                  </a:lnTo>
                  <a:lnTo>
                    <a:pt x="3613" y="12676"/>
                  </a:lnTo>
                  <a:lnTo>
                    <a:pt x="3501" y="12748"/>
                  </a:lnTo>
                  <a:lnTo>
                    <a:pt x="3389" y="12819"/>
                  </a:lnTo>
                  <a:lnTo>
                    <a:pt x="3280" y="12892"/>
                  </a:lnTo>
                  <a:lnTo>
                    <a:pt x="3171" y="12967"/>
                  </a:lnTo>
                  <a:lnTo>
                    <a:pt x="3056" y="12852"/>
                  </a:lnTo>
                  <a:lnTo>
                    <a:pt x="2943" y="12735"/>
                  </a:lnTo>
                  <a:lnTo>
                    <a:pt x="2833" y="12615"/>
                  </a:lnTo>
                  <a:lnTo>
                    <a:pt x="2727" y="12493"/>
                  </a:lnTo>
                  <a:lnTo>
                    <a:pt x="2623" y="12369"/>
                  </a:lnTo>
                  <a:lnTo>
                    <a:pt x="2521" y="12241"/>
                  </a:lnTo>
                  <a:lnTo>
                    <a:pt x="2423" y="12113"/>
                  </a:lnTo>
                  <a:lnTo>
                    <a:pt x="2328" y="11981"/>
                  </a:lnTo>
                  <a:lnTo>
                    <a:pt x="2236" y="11848"/>
                  </a:lnTo>
                  <a:lnTo>
                    <a:pt x="2147" y="11712"/>
                  </a:lnTo>
                  <a:lnTo>
                    <a:pt x="2062" y="11574"/>
                  </a:lnTo>
                  <a:lnTo>
                    <a:pt x="1978" y="11434"/>
                  </a:lnTo>
                  <a:lnTo>
                    <a:pt x="1899" y="11292"/>
                  </a:lnTo>
                  <a:lnTo>
                    <a:pt x="1824" y="11148"/>
                  </a:lnTo>
                  <a:lnTo>
                    <a:pt x="1751" y="11002"/>
                  </a:lnTo>
                  <a:lnTo>
                    <a:pt x="1682" y="10854"/>
                  </a:lnTo>
                  <a:lnTo>
                    <a:pt x="1615" y="10705"/>
                  </a:lnTo>
                  <a:lnTo>
                    <a:pt x="1554" y="10554"/>
                  </a:lnTo>
                  <a:lnTo>
                    <a:pt x="1494" y="10400"/>
                  </a:lnTo>
                  <a:lnTo>
                    <a:pt x="1440" y="10246"/>
                  </a:lnTo>
                  <a:lnTo>
                    <a:pt x="1387" y="10090"/>
                  </a:lnTo>
                  <a:lnTo>
                    <a:pt x="1340" y="9931"/>
                  </a:lnTo>
                  <a:lnTo>
                    <a:pt x="1296" y="9772"/>
                  </a:lnTo>
                  <a:lnTo>
                    <a:pt x="1255" y="9612"/>
                  </a:lnTo>
                  <a:lnTo>
                    <a:pt x="1219" y="9449"/>
                  </a:lnTo>
                  <a:lnTo>
                    <a:pt x="1186" y="9285"/>
                  </a:lnTo>
                  <a:lnTo>
                    <a:pt x="1158" y="9119"/>
                  </a:lnTo>
                  <a:lnTo>
                    <a:pt x="1132" y="8954"/>
                  </a:lnTo>
                  <a:lnTo>
                    <a:pt x="1111" y="8786"/>
                  </a:lnTo>
                  <a:lnTo>
                    <a:pt x="1095" y="8617"/>
                  </a:lnTo>
                  <a:lnTo>
                    <a:pt x="1082" y="8448"/>
                  </a:lnTo>
                  <a:lnTo>
                    <a:pt x="1073" y="8277"/>
                  </a:lnTo>
                  <a:close/>
                  <a:moveTo>
                    <a:pt x="2878" y="3381"/>
                  </a:moveTo>
                  <a:lnTo>
                    <a:pt x="2935" y="3423"/>
                  </a:lnTo>
                  <a:lnTo>
                    <a:pt x="2992" y="3466"/>
                  </a:lnTo>
                  <a:lnTo>
                    <a:pt x="3050" y="3507"/>
                  </a:lnTo>
                  <a:lnTo>
                    <a:pt x="3107" y="3549"/>
                  </a:lnTo>
                  <a:lnTo>
                    <a:pt x="3165" y="3590"/>
                  </a:lnTo>
                  <a:lnTo>
                    <a:pt x="3223" y="3630"/>
                  </a:lnTo>
                  <a:lnTo>
                    <a:pt x="3282" y="3670"/>
                  </a:lnTo>
                  <a:lnTo>
                    <a:pt x="3341" y="3710"/>
                  </a:lnTo>
                  <a:lnTo>
                    <a:pt x="3401" y="3749"/>
                  </a:lnTo>
                  <a:lnTo>
                    <a:pt x="3460" y="3789"/>
                  </a:lnTo>
                  <a:lnTo>
                    <a:pt x="3521" y="3827"/>
                  </a:lnTo>
                  <a:lnTo>
                    <a:pt x="3581" y="3865"/>
                  </a:lnTo>
                  <a:lnTo>
                    <a:pt x="3642" y="3902"/>
                  </a:lnTo>
                  <a:lnTo>
                    <a:pt x="3702" y="3939"/>
                  </a:lnTo>
                  <a:lnTo>
                    <a:pt x="3764" y="3975"/>
                  </a:lnTo>
                  <a:lnTo>
                    <a:pt x="3826" y="4011"/>
                  </a:lnTo>
                  <a:lnTo>
                    <a:pt x="3887" y="4046"/>
                  </a:lnTo>
                  <a:lnTo>
                    <a:pt x="3950" y="4081"/>
                  </a:lnTo>
                  <a:lnTo>
                    <a:pt x="4012" y="4116"/>
                  </a:lnTo>
                  <a:lnTo>
                    <a:pt x="4076" y="4150"/>
                  </a:lnTo>
                  <a:lnTo>
                    <a:pt x="4139" y="4183"/>
                  </a:lnTo>
                  <a:lnTo>
                    <a:pt x="4202" y="4216"/>
                  </a:lnTo>
                  <a:lnTo>
                    <a:pt x="4267" y="4249"/>
                  </a:lnTo>
                  <a:lnTo>
                    <a:pt x="4331" y="4281"/>
                  </a:lnTo>
                  <a:lnTo>
                    <a:pt x="4395" y="4312"/>
                  </a:lnTo>
                  <a:lnTo>
                    <a:pt x="4461" y="4343"/>
                  </a:lnTo>
                  <a:lnTo>
                    <a:pt x="4525" y="4374"/>
                  </a:lnTo>
                  <a:lnTo>
                    <a:pt x="4591" y="4403"/>
                  </a:lnTo>
                  <a:lnTo>
                    <a:pt x="4657" y="4432"/>
                  </a:lnTo>
                  <a:lnTo>
                    <a:pt x="4724" y="4461"/>
                  </a:lnTo>
                  <a:lnTo>
                    <a:pt x="4789" y="4489"/>
                  </a:lnTo>
                  <a:lnTo>
                    <a:pt x="4856" y="4517"/>
                  </a:lnTo>
                  <a:lnTo>
                    <a:pt x="4822" y="4611"/>
                  </a:lnTo>
                  <a:lnTo>
                    <a:pt x="4789" y="4706"/>
                  </a:lnTo>
                  <a:lnTo>
                    <a:pt x="4756" y="4801"/>
                  </a:lnTo>
                  <a:lnTo>
                    <a:pt x="4726" y="4897"/>
                  </a:lnTo>
                  <a:lnTo>
                    <a:pt x="4695" y="4993"/>
                  </a:lnTo>
                  <a:lnTo>
                    <a:pt x="4665" y="5090"/>
                  </a:lnTo>
                  <a:lnTo>
                    <a:pt x="4637" y="5188"/>
                  </a:lnTo>
                  <a:lnTo>
                    <a:pt x="4610" y="5285"/>
                  </a:lnTo>
                  <a:lnTo>
                    <a:pt x="4583" y="5383"/>
                  </a:lnTo>
                  <a:lnTo>
                    <a:pt x="4557" y="5482"/>
                  </a:lnTo>
                  <a:lnTo>
                    <a:pt x="4533" y="5582"/>
                  </a:lnTo>
                  <a:lnTo>
                    <a:pt x="4509" y="5681"/>
                  </a:lnTo>
                  <a:lnTo>
                    <a:pt x="4486" y="5781"/>
                  </a:lnTo>
                  <a:lnTo>
                    <a:pt x="4465" y="5881"/>
                  </a:lnTo>
                  <a:lnTo>
                    <a:pt x="4444" y="5982"/>
                  </a:lnTo>
                  <a:lnTo>
                    <a:pt x="4425" y="6084"/>
                  </a:lnTo>
                  <a:lnTo>
                    <a:pt x="4406" y="6186"/>
                  </a:lnTo>
                  <a:lnTo>
                    <a:pt x="4388" y="6288"/>
                  </a:lnTo>
                  <a:lnTo>
                    <a:pt x="4372" y="6391"/>
                  </a:lnTo>
                  <a:lnTo>
                    <a:pt x="4356" y="6494"/>
                  </a:lnTo>
                  <a:lnTo>
                    <a:pt x="4342" y="6598"/>
                  </a:lnTo>
                  <a:lnTo>
                    <a:pt x="4328" y="6701"/>
                  </a:lnTo>
                  <a:lnTo>
                    <a:pt x="4315" y="6805"/>
                  </a:lnTo>
                  <a:lnTo>
                    <a:pt x="4304" y="6911"/>
                  </a:lnTo>
                  <a:lnTo>
                    <a:pt x="4294" y="7015"/>
                  </a:lnTo>
                  <a:lnTo>
                    <a:pt x="4284" y="7120"/>
                  </a:lnTo>
                  <a:lnTo>
                    <a:pt x="4275" y="7226"/>
                  </a:lnTo>
                  <a:lnTo>
                    <a:pt x="4268" y="7332"/>
                  </a:lnTo>
                  <a:lnTo>
                    <a:pt x="4262" y="7439"/>
                  </a:lnTo>
                  <a:lnTo>
                    <a:pt x="4257" y="7545"/>
                  </a:lnTo>
                  <a:lnTo>
                    <a:pt x="4253" y="7652"/>
                  </a:lnTo>
                  <a:lnTo>
                    <a:pt x="4248" y="7759"/>
                  </a:lnTo>
                  <a:lnTo>
                    <a:pt x="1073" y="7759"/>
                  </a:lnTo>
                  <a:lnTo>
                    <a:pt x="1081" y="7602"/>
                  </a:lnTo>
                  <a:lnTo>
                    <a:pt x="1092" y="7446"/>
                  </a:lnTo>
                  <a:lnTo>
                    <a:pt x="1107" y="7291"/>
                  </a:lnTo>
                  <a:lnTo>
                    <a:pt x="1125" y="7137"/>
                  </a:lnTo>
                  <a:lnTo>
                    <a:pt x="1146" y="6984"/>
                  </a:lnTo>
                  <a:lnTo>
                    <a:pt x="1171" y="6832"/>
                  </a:lnTo>
                  <a:lnTo>
                    <a:pt x="1200" y="6681"/>
                  </a:lnTo>
                  <a:lnTo>
                    <a:pt x="1231" y="6532"/>
                  </a:lnTo>
                  <a:lnTo>
                    <a:pt x="1265" y="6383"/>
                  </a:lnTo>
                  <a:lnTo>
                    <a:pt x="1304" y="6236"/>
                  </a:lnTo>
                  <a:lnTo>
                    <a:pt x="1345" y="6090"/>
                  </a:lnTo>
                  <a:lnTo>
                    <a:pt x="1389" y="5945"/>
                  </a:lnTo>
                  <a:lnTo>
                    <a:pt x="1437" y="5802"/>
                  </a:lnTo>
                  <a:lnTo>
                    <a:pt x="1487" y="5660"/>
                  </a:lnTo>
                  <a:lnTo>
                    <a:pt x="1540" y="5519"/>
                  </a:lnTo>
                  <a:lnTo>
                    <a:pt x="1597" y="5380"/>
                  </a:lnTo>
                  <a:lnTo>
                    <a:pt x="1656" y="5243"/>
                  </a:lnTo>
                  <a:lnTo>
                    <a:pt x="1719" y="5106"/>
                  </a:lnTo>
                  <a:lnTo>
                    <a:pt x="1785" y="4972"/>
                  </a:lnTo>
                  <a:lnTo>
                    <a:pt x="1852" y="4839"/>
                  </a:lnTo>
                  <a:lnTo>
                    <a:pt x="1923" y="4708"/>
                  </a:lnTo>
                  <a:lnTo>
                    <a:pt x="1997" y="4578"/>
                  </a:lnTo>
                  <a:lnTo>
                    <a:pt x="2074" y="4450"/>
                  </a:lnTo>
                  <a:lnTo>
                    <a:pt x="2153" y="4324"/>
                  </a:lnTo>
                  <a:lnTo>
                    <a:pt x="2234" y="4199"/>
                  </a:lnTo>
                  <a:lnTo>
                    <a:pt x="2319" y="4076"/>
                  </a:lnTo>
                  <a:lnTo>
                    <a:pt x="2405" y="3956"/>
                  </a:lnTo>
                  <a:lnTo>
                    <a:pt x="2496" y="3837"/>
                  </a:lnTo>
                  <a:lnTo>
                    <a:pt x="2587" y="3719"/>
                  </a:lnTo>
                  <a:lnTo>
                    <a:pt x="2681" y="3605"/>
                  </a:lnTo>
                  <a:lnTo>
                    <a:pt x="2779" y="3492"/>
                  </a:lnTo>
                  <a:lnTo>
                    <a:pt x="2878" y="3381"/>
                  </a:lnTo>
                  <a:close/>
                  <a:moveTo>
                    <a:pt x="8474" y="7759"/>
                  </a:moveTo>
                  <a:lnTo>
                    <a:pt x="8474" y="5160"/>
                  </a:lnTo>
                  <a:lnTo>
                    <a:pt x="8559" y="5157"/>
                  </a:lnTo>
                  <a:lnTo>
                    <a:pt x="8644" y="5153"/>
                  </a:lnTo>
                  <a:lnTo>
                    <a:pt x="8728" y="5149"/>
                  </a:lnTo>
                  <a:lnTo>
                    <a:pt x="8812" y="5143"/>
                  </a:lnTo>
                  <a:lnTo>
                    <a:pt x="8896" y="5137"/>
                  </a:lnTo>
                  <a:lnTo>
                    <a:pt x="8980" y="5131"/>
                  </a:lnTo>
                  <a:lnTo>
                    <a:pt x="9063" y="5122"/>
                  </a:lnTo>
                  <a:lnTo>
                    <a:pt x="9146" y="5114"/>
                  </a:lnTo>
                  <a:lnTo>
                    <a:pt x="9230" y="5105"/>
                  </a:lnTo>
                  <a:lnTo>
                    <a:pt x="9313" y="5095"/>
                  </a:lnTo>
                  <a:lnTo>
                    <a:pt x="9395" y="5084"/>
                  </a:lnTo>
                  <a:lnTo>
                    <a:pt x="9477" y="5073"/>
                  </a:lnTo>
                  <a:lnTo>
                    <a:pt x="9559" y="5061"/>
                  </a:lnTo>
                  <a:lnTo>
                    <a:pt x="9641" y="5048"/>
                  </a:lnTo>
                  <a:lnTo>
                    <a:pt x="9723" y="5035"/>
                  </a:lnTo>
                  <a:lnTo>
                    <a:pt x="9804" y="5020"/>
                  </a:lnTo>
                  <a:lnTo>
                    <a:pt x="9885" y="5005"/>
                  </a:lnTo>
                  <a:lnTo>
                    <a:pt x="9965" y="4990"/>
                  </a:lnTo>
                  <a:lnTo>
                    <a:pt x="10046" y="4973"/>
                  </a:lnTo>
                  <a:lnTo>
                    <a:pt x="10126" y="4956"/>
                  </a:lnTo>
                  <a:lnTo>
                    <a:pt x="10206" y="4938"/>
                  </a:lnTo>
                  <a:lnTo>
                    <a:pt x="10287" y="4920"/>
                  </a:lnTo>
                  <a:lnTo>
                    <a:pt x="10366" y="4900"/>
                  </a:lnTo>
                  <a:lnTo>
                    <a:pt x="10445" y="4880"/>
                  </a:lnTo>
                  <a:lnTo>
                    <a:pt x="10524" y="4860"/>
                  </a:lnTo>
                  <a:lnTo>
                    <a:pt x="10602" y="4838"/>
                  </a:lnTo>
                  <a:lnTo>
                    <a:pt x="10681" y="4816"/>
                  </a:lnTo>
                  <a:lnTo>
                    <a:pt x="10759" y="4793"/>
                  </a:lnTo>
                  <a:lnTo>
                    <a:pt x="10836" y="4770"/>
                  </a:lnTo>
                  <a:lnTo>
                    <a:pt x="10914" y="4746"/>
                  </a:lnTo>
                  <a:lnTo>
                    <a:pt x="10990" y="4721"/>
                  </a:lnTo>
                  <a:lnTo>
                    <a:pt x="11066" y="4695"/>
                  </a:lnTo>
                  <a:lnTo>
                    <a:pt x="11099" y="4784"/>
                  </a:lnTo>
                  <a:lnTo>
                    <a:pt x="11130" y="4873"/>
                  </a:lnTo>
                  <a:lnTo>
                    <a:pt x="11161" y="4963"/>
                  </a:lnTo>
                  <a:lnTo>
                    <a:pt x="11191" y="5053"/>
                  </a:lnTo>
                  <a:lnTo>
                    <a:pt x="11219" y="5145"/>
                  </a:lnTo>
                  <a:lnTo>
                    <a:pt x="11247" y="5236"/>
                  </a:lnTo>
                  <a:lnTo>
                    <a:pt x="11274" y="5328"/>
                  </a:lnTo>
                  <a:lnTo>
                    <a:pt x="11299" y="5420"/>
                  </a:lnTo>
                  <a:lnTo>
                    <a:pt x="11325" y="5513"/>
                  </a:lnTo>
                  <a:lnTo>
                    <a:pt x="11349" y="5607"/>
                  </a:lnTo>
                  <a:lnTo>
                    <a:pt x="11372" y="5701"/>
                  </a:lnTo>
                  <a:lnTo>
                    <a:pt x="11395" y="5795"/>
                  </a:lnTo>
                  <a:lnTo>
                    <a:pt x="11415" y="5889"/>
                  </a:lnTo>
                  <a:lnTo>
                    <a:pt x="11436" y="5984"/>
                  </a:lnTo>
                  <a:lnTo>
                    <a:pt x="11455" y="6080"/>
                  </a:lnTo>
                  <a:lnTo>
                    <a:pt x="11474" y="6176"/>
                  </a:lnTo>
                  <a:lnTo>
                    <a:pt x="11491" y="6272"/>
                  </a:lnTo>
                  <a:lnTo>
                    <a:pt x="11509" y="6368"/>
                  </a:lnTo>
                  <a:lnTo>
                    <a:pt x="11524" y="6466"/>
                  </a:lnTo>
                  <a:lnTo>
                    <a:pt x="11538" y="6563"/>
                  </a:lnTo>
                  <a:lnTo>
                    <a:pt x="11553" y="6661"/>
                  </a:lnTo>
                  <a:lnTo>
                    <a:pt x="11565" y="6759"/>
                  </a:lnTo>
                  <a:lnTo>
                    <a:pt x="11577" y="6857"/>
                  </a:lnTo>
                  <a:lnTo>
                    <a:pt x="11589" y="6957"/>
                  </a:lnTo>
                  <a:lnTo>
                    <a:pt x="11598" y="7056"/>
                  </a:lnTo>
                  <a:lnTo>
                    <a:pt x="11607" y="7155"/>
                  </a:lnTo>
                  <a:lnTo>
                    <a:pt x="11615" y="7255"/>
                  </a:lnTo>
                  <a:lnTo>
                    <a:pt x="11623" y="7356"/>
                  </a:lnTo>
                  <a:lnTo>
                    <a:pt x="11629" y="7456"/>
                  </a:lnTo>
                  <a:lnTo>
                    <a:pt x="11634" y="7557"/>
                  </a:lnTo>
                  <a:lnTo>
                    <a:pt x="11638" y="7658"/>
                  </a:lnTo>
                  <a:lnTo>
                    <a:pt x="11641" y="7759"/>
                  </a:lnTo>
                  <a:lnTo>
                    <a:pt x="8474" y="7759"/>
                  </a:lnTo>
                  <a:close/>
                  <a:moveTo>
                    <a:pt x="10879" y="11791"/>
                  </a:moveTo>
                  <a:lnTo>
                    <a:pt x="10807" y="11768"/>
                  </a:lnTo>
                  <a:lnTo>
                    <a:pt x="10735" y="11747"/>
                  </a:lnTo>
                  <a:lnTo>
                    <a:pt x="10663" y="11726"/>
                  </a:lnTo>
                  <a:lnTo>
                    <a:pt x="10590" y="11706"/>
                  </a:lnTo>
                  <a:lnTo>
                    <a:pt x="10518" y="11686"/>
                  </a:lnTo>
                  <a:lnTo>
                    <a:pt x="10446" y="11667"/>
                  </a:lnTo>
                  <a:lnTo>
                    <a:pt x="10373" y="11649"/>
                  </a:lnTo>
                  <a:lnTo>
                    <a:pt x="10299" y="11631"/>
                  </a:lnTo>
                  <a:lnTo>
                    <a:pt x="10226" y="11614"/>
                  </a:lnTo>
                  <a:lnTo>
                    <a:pt x="10152" y="11598"/>
                  </a:lnTo>
                  <a:lnTo>
                    <a:pt x="10078" y="11582"/>
                  </a:lnTo>
                  <a:lnTo>
                    <a:pt x="10003" y="11566"/>
                  </a:lnTo>
                  <a:lnTo>
                    <a:pt x="9929" y="11552"/>
                  </a:lnTo>
                  <a:lnTo>
                    <a:pt x="9854" y="11538"/>
                  </a:lnTo>
                  <a:lnTo>
                    <a:pt x="9780" y="11525"/>
                  </a:lnTo>
                  <a:lnTo>
                    <a:pt x="9704" y="11512"/>
                  </a:lnTo>
                  <a:lnTo>
                    <a:pt x="9629" y="11500"/>
                  </a:lnTo>
                  <a:lnTo>
                    <a:pt x="9553" y="11488"/>
                  </a:lnTo>
                  <a:lnTo>
                    <a:pt x="9477" y="11477"/>
                  </a:lnTo>
                  <a:lnTo>
                    <a:pt x="9401" y="11467"/>
                  </a:lnTo>
                  <a:lnTo>
                    <a:pt x="9325" y="11458"/>
                  </a:lnTo>
                  <a:lnTo>
                    <a:pt x="9249" y="11449"/>
                  </a:lnTo>
                  <a:lnTo>
                    <a:pt x="9172" y="11440"/>
                  </a:lnTo>
                  <a:lnTo>
                    <a:pt x="9095" y="11433"/>
                  </a:lnTo>
                  <a:lnTo>
                    <a:pt x="9018" y="11425"/>
                  </a:lnTo>
                  <a:lnTo>
                    <a:pt x="8941" y="11419"/>
                  </a:lnTo>
                  <a:lnTo>
                    <a:pt x="8864" y="11413"/>
                  </a:lnTo>
                  <a:lnTo>
                    <a:pt x="8786" y="11408"/>
                  </a:lnTo>
                  <a:lnTo>
                    <a:pt x="8708" y="11404"/>
                  </a:lnTo>
                  <a:lnTo>
                    <a:pt x="8630" y="11400"/>
                  </a:lnTo>
                  <a:lnTo>
                    <a:pt x="8552" y="11396"/>
                  </a:lnTo>
                  <a:lnTo>
                    <a:pt x="8474" y="11394"/>
                  </a:lnTo>
                  <a:lnTo>
                    <a:pt x="8474" y="8277"/>
                  </a:lnTo>
                  <a:lnTo>
                    <a:pt x="11641" y="8277"/>
                  </a:lnTo>
                  <a:lnTo>
                    <a:pt x="11637" y="8394"/>
                  </a:lnTo>
                  <a:lnTo>
                    <a:pt x="11632" y="8512"/>
                  </a:lnTo>
                  <a:lnTo>
                    <a:pt x="11626" y="8628"/>
                  </a:lnTo>
                  <a:lnTo>
                    <a:pt x="11617" y="8746"/>
                  </a:lnTo>
                  <a:lnTo>
                    <a:pt x="11608" y="8862"/>
                  </a:lnTo>
                  <a:lnTo>
                    <a:pt x="11598" y="8977"/>
                  </a:lnTo>
                  <a:lnTo>
                    <a:pt x="11586" y="9092"/>
                  </a:lnTo>
                  <a:lnTo>
                    <a:pt x="11572" y="9207"/>
                  </a:lnTo>
                  <a:lnTo>
                    <a:pt x="11558" y="9321"/>
                  </a:lnTo>
                  <a:lnTo>
                    <a:pt x="11542" y="9435"/>
                  </a:lnTo>
                  <a:lnTo>
                    <a:pt x="11525" y="9548"/>
                  </a:lnTo>
                  <a:lnTo>
                    <a:pt x="11506" y="9661"/>
                  </a:lnTo>
                  <a:lnTo>
                    <a:pt x="11486" y="9773"/>
                  </a:lnTo>
                  <a:lnTo>
                    <a:pt x="11466" y="9884"/>
                  </a:lnTo>
                  <a:lnTo>
                    <a:pt x="11443" y="9995"/>
                  </a:lnTo>
                  <a:lnTo>
                    <a:pt x="11419" y="10106"/>
                  </a:lnTo>
                  <a:lnTo>
                    <a:pt x="11395" y="10216"/>
                  </a:lnTo>
                  <a:lnTo>
                    <a:pt x="11368" y="10325"/>
                  </a:lnTo>
                  <a:lnTo>
                    <a:pt x="11341" y="10434"/>
                  </a:lnTo>
                  <a:lnTo>
                    <a:pt x="11313" y="10543"/>
                  </a:lnTo>
                  <a:lnTo>
                    <a:pt x="11283" y="10650"/>
                  </a:lnTo>
                  <a:lnTo>
                    <a:pt x="11252" y="10757"/>
                  </a:lnTo>
                  <a:lnTo>
                    <a:pt x="11220" y="10863"/>
                  </a:lnTo>
                  <a:lnTo>
                    <a:pt x="11186" y="10969"/>
                  </a:lnTo>
                  <a:lnTo>
                    <a:pt x="11152" y="11074"/>
                  </a:lnTo>
                  <a:lnTo>
                    <a:pt x="11117" y="11178"/>
                  </a:lnTo>
                  <a:lnTo>
                    <a:pt x="11080" y="11282"/>
                  </a:lnTo>
                  <a:lnTo>
                    <a:pt x="11042" y="11386"/>
                  </a:lnTo>
                  <a:lnTo>
                    <a:pt x="11003" y="11488"/>
                  </a:lnTo>
                  <a:lnTo>
                    <a:pt x="10962" y="11590"/>
                  </a:lnTo>
                  <a:lnTo>
                    <a:pt x="10921" y="11690"/>
                  </a:lnTo>
                  <a:lnTo>
                    <a:pt x="10879" y="11791"/>
                  </a:lnTo>
                  <a:close/>
                  <a:moveTo>
                    <a:pt x="11162" y="12440"/>
                  </a:moveTo>
                  <a:lnTo>
                    <a:pt x="11275" y="12484"/>
                  </a:lnTo>
                  <a:lnTo>
                    <a:pt x="11387" y="12529"/>
                  </a:lnTo>
                  <a:lnTo>
                    <a:pt x="11497" y="12575"/>
                  </a:lnTo>
                  <a:lnTo>
                    <a:pt x="11606" y="12624"/>
                  </a:lnTo>
                  <a:lnTo>
                    <a:pt x="11715" y="12674"/>
                  </a:lnTo>
                  <a:lnTo>
                    <a:pt x="11824" y="12726"/>
                  </a:lnTo>
                  <a:lnTo>
                    <a:pt x="11930" y="12779"/>
                  </a:lnTo>
                  <a:lnTo>
                    <a:pt x="12036" y="12833"/>
                  </a:lnTo>
                  <a:lnTo>
                    <a:pt x="12142" y="12889"/>
                  </a:lnTo>
                  <a:lnTo>
                    <a:pt x="12245" y="12946"/>
                  </a:lnTo>
                  <a:lnTo>
                    <a:pt x="12349" y="13005"/>
                  </a:lnTo>
                  <a:lnTo>
                    <a:pt x="12451" y="13065"/>
                  </a:lnTo>
                  <a:lnTo>
                    <a:pt x="12552" y="13127"/>
                  </a:lnTo>
                  <a:lnTo>
                    <a:pt x="12653" y="13191"/>
                  </a:lnTo>
                  <a:lnTo>
                    <a:pt x="12751" y="13255"/>
                  </a:lnTo>
                  <a:lnTo>
                    <a:pt x="12850" y="13320"/>
                  </a:lnTo>
                  <a:lnTo>
                    <a:pt x="12759" y="13395"/>
                  </a:lnTo>
                  <a:lnTo>
                    <a:pt x="12666" y="13469"/>
                  </a:lnTo>
                  <a:lnTo>
                    <a:pt x="12573" y="13540"/>
                  </a:lnTo>
                  <a:lnTo>
                    <a:pt x="12477" y="13612"/>
                  </a:lnTo>
                  <a:lnTo>
                    <a:pt x="12381" y="13681"/>
                  </a:lnTo>
                  <a:lnTo>
                    <a:pt x="12283" y="13748"/>
                  </a:lnTo>
                  <a:lnTo>
                    <a:pt x="12185" y="13814"/>
                  </a:lnTo>
                  <a:lnTo>
                    <a:pt x="12084" y="13878"/>
                  </a:lnTo>
                  <a:lnTo>
                    <a:pt x="11984" y="13940"/>
                  </a:lnTo>
                  <a:lnTo>
                    <a:pt x="11881" y="14001"/>
                  </a:lnTo>
                  <a:lnTo>
                    <a:pt x="11779" y="14062"/>
                  </a:lnTo>
                  <a:lnTo>
                    <a:pt x="11674" y="14119"/>
                  </a:lnTo>
                  <a:lnTo>
                    <a:pt x="11568" y="14175"/>
                  </a:lnTo>
                  <a:lnTo>
                    <a:pt x="11461" y="14229"/>
                  </a:lnTo>
                  <a:lnTo>
                    <a:pt x="11354" y="14282"/>
                  </a:lnTo>
                  <a:lnTo>
                    <a:pt x="11245" y="14333"/>
                  </a:lnTo>
                  <a:lnTo>
                    <a:pt x="11136" y="14382"/>
                  </a:lnTo>
                  <a:lnTo>
                    <a:pt x="11025" y="14429"/>
                  </a:lnTo>
                  <a:lnTo>
                    <a:pt x="10914" y="14475"/>
                  </a:lnTo>
                  <a:lnTo>
                    <a:pt x="10802" y="14519"/>
                  </a:lnTo>
                  <a:lnTo>
                    <a:pt x="10688" y="14561"/>
                  </a:lnTo>
                  <a:lnTo>
                    <a:pt x="10573" y="14601"/>
                  </a:lnTo>
                  <a:lnTo>
                    <a:pt x="10458" y="14639"/>
                  </a:lnTo>
                  <a:lnTo>
                    <a:pt x="10342" y="14676"/>
                  </a:lnTo>
                  <a:lnTo>
                    <a:pt x="10225" y="14710"/>
                  </a:lnTo>
                  <a:lnTo>
                    <a:pt x="10107" y="14743"/>
                  </a:lnTo>
                  <a:lnTo>
                    <a:pt x="9989" y="14774"/>
                  </a:lnTo>
                  <a:lnTo>
                    <a:pt x="9869" y="14802"/>
                  </a:lnTo>
                  <a:lnTo>
                    <a:pt x="9749" y="14829"/>
                  </a:lnTo>
                  <a:lnTo>
                    <a:pt x="9628" y="14854"/>
                  </a:lnTo>
                  <a:lnTo>
                    <a:pt x="9507" y="14877"/>
                  </a:lnTo>
                  <a:lnTo>
                    <a:pt x="9383" y="14898"/>
                  </a:lnTo>
                  <a:lnTo>
                    <a:pt x="9450" y="14833"/>
                  </a:lnTo>
                  <a:lnTo>
                    <a:pt x="9516" y="14767"/>
                  </a:lnTo>
                  <a:lnTo>
                    <a:pt x="9582" y="14700"/>
                  </a:lnTo>
                  <a:lnTo>
                    <a:pt x="9645" y="14633"/>
                  </a:lnTo>
                  <a:lnTo>
                    <a:pt x="9710" y="14564"/>
                  </a:lnTo>
                  <a:lnTo>
                    <a:pt x="9772" y="14495"/>
                  </a:lnTo>
                  <a:lnTo>
                    <a:pt x="9835" y="14424"/>
                  </a:lnTo>
                  <a:lnTo>
                    <a:pt x="9897" y="14354"/>
                  </a:lnTo>
                  <a:lnTo>
                    <a:pt x="9958" y="14282"/>
                  </a:lnTo>
                  <a:lnTo>
                    <a:pt x="10019" y="14210"/>
                  </a:lnTo>
                  <a:lnTo>
                    <a:pt x="10078" y="14137"/>
                  </a:lnTo>
                  <a:lnTo>
                    <a:pt x="10138" y="14064"/>
                  </a:lnTo>
                  <a:lnTo>
                    <a:pt x="10195" y="13988"/>
                  </a:lnTo>
                  <a:lnTo>
                    <a:pt x="10254" y="13913"/>
                  </a:lnTo>
                  <a:lnTo>
                    <a:pt x="10310" y="13837"/>
                  </a:lnTo>
                  <a:lnTo>
                    <a:pt x="10367" y="13761"/>
                  </a:lnTo>
                  <a:lnTo>
                    <a:pt x="10422" y="13684"/>
                  </a:lnTo>
                  <a:lnTo>
                    <a:pt x="10476" y="13606"/>
                  </a:lnTo>
                  <a:lnTo>
                    <a:pt x="10531" y="13526"/>
                  </a:lnTo>
                  <a:lnTo>
                    <a:pt x="10584" y="13447"/>
                  </a:lnTo>
                  <a:lnTo>
                    <a:pt x="10636" y="13367"/>
                  </a:lnTo>
                  <a:lnTo>
                    <a:pt x="10688" y="13286"/>
                  </a:lnTo>
                  <a:lnTo>
                    <a:pt x="10739" y="13204"/>
                  </a:lnTo>
                  <a:lnTo>
                    <a:pt x="10789" y="13121"/>
                  </a:lnTo>
                  <a:lnTo>
                    <a:pt x="10839" y="13039"/>
                  </a:lnTo>
                  <a:lnTo>
                    <a:pt x="10888" y="12955"/>
                  </a:lnTo>
                  <a:lnTo>
                    <a:pt x="10935" y="12871"/>
                  </a:lnTo>
                  <a:lnTo>
                    <a:pt x="10982" y="12786"/>
                  </a:lnTo>
                  <a:lnTo>
                    <a:pt x="11028" y="12701"/>
                  </a:lnTo>
                  <a:lnTo>
                    <a:pt x="11074" y="12614"/>
                  </a:lnTo>
                  <a:lnTo>
                    <a:pt x="11119" y="12528"/>
                  </a:lnTo>
                  <a:lnTo>
                    <a:pt x="11162" y="12440"/>
                  </a:lnTo>
                  <a:close/>
                  <a:moveTo>
                    <a:pt x="8474" y="14988"/>
                  </a:moveTo>
                  <a:lnTo>
                    <a:pt x="8474" y="11911"/>
                  </a:lnTo>
                  <a:lnTo>
                    <a:pt x="8545" y="11913"/>
                  </a:lnTo>
                  <a:lnTo>
                    <a:pt x="8616" y="11916"/>
                  </a:lnTo>
                  <a:lnTo>
                    <a:pt x="8687" y="11920"/>
                  </a:lnTo>
                  <a:lnTo>
                    <a:pt x="8757" y="11924"/>
                  </a:lnTo>
                  <a:lnTo>
                    <a:pt x="8828" y="11929"/>
                  </a:lnTo>
                  <a:lnTo>
                    <a:pt x="8899" y="11934"/>
                  </a:lnTo>
                  <a:lnTo>
                    <a:pt x="8969" y="11940"/>
                  </a:lnTo>
                  <a:lnTo>
                    <a:pt x="9039" y="11946"/>
                  </a:lnTo>
                  <a:lnTo>
                    <a:pt x="9108" y="11953"/>
                  </a:lnTo>
                  <a:lnTo>
                    <a:pt x="9178" y="11960"/>
                  </a:lnTo>
                  <a:lnTo>
                    <a:pt x="9248" y="11968"/>
                  </a:lnTo>
                  <a:lnTo>
                    <a:pt x="9317" y="11976"/>
                  </a:lnTo>
                  <a:lnTo>
                    <a:pt x="9387" y="11986"/>
                  </a:lnTo>
                  <a:lnTo>
                    <a:pt x="9455" y="11995"/>
                  </a:lnTo>
                  <a:lnTo>
                    <a:pt x="9524" y="12005"/>
                  </a:lnTo>
                  <a:lnTo>
                    <a:pt x="9593" y="12016"/>
                  </a:lnTo>
                  <a:lnTo>
                    <a:pt x="9661" y="12027"/>
                  </a:lnTo>
                  <a:lnTo>
                    <a:pt x="9729" y="12039"/>
                  </a:lnTo>
                  <a:lnTo>
                    <a:pt x="9797" y="12051"/>
                  </a:lnTo>
                  <a:lnTo>
                    <a:pt x="9865" y="12064"/>
                  </a:lnTo>
                  <a:lnTo>
                    <a:pt x="9932" y="12077"/>
                  </a:lnTo>
                  <a:lnTo>
                    <a:pt x="10000" y="12091"/>
                  </a:lnTo>
                  <a:lnTo>
                    <a:pt x="10067" y="12106"/>
                  </a:lnTo>
                  <a:lnTo>
                    <a:pt x="10134" y="12121"/>
                  </a:lnTo>
                  <a:lnTo>
                    <a:pt x="10200" y="12136"/>
                  </a:lnTo>
                  <a:lnTo>
                    <a:pt x="10267" y="12153"/>
                  </a:lnTo>
                  <a:lnTo>
                    <a:pt x="10334" y="12169"/>
                  </a:lnTo>
                  <a:lnTo>
                    <a:pt x="10399" y="12187"/>
                  </a:lnTo>
                  <a:lnTo>
                    <a:pt x="10465" y="12204"/>
                  </a:lnTo>
                  <a:lnTo>
                    <a:pt x="10531" y="12223"/>
                  </a:lnTo>
                  <a:lnTo>
                    <a:pt x="10596" y="12242"/>
                  </a:lnTo>
                  <a:lnTo>
                    <a:pt x="10661" y="12262"/>
                  </a:lnTo>
                  <a:lnTo>
                    <a:pt x="10610" y="12363"/>
                  </a:lnTo>
                  <a:lnTo>
                    <a:pt x="10557" y="12462"/>
                  </a:lnTo>
                  <a:lnTo>
                    <a:pt x="10504" y="12561"/>
                  </a:lnTo>
                  <a:lnTo>
                    <a:pt x="10450" y="12659"/>
                  </a:lnTo>
                  <a:lnTo>
                    <a:pt x="10393" y="12757"/>
                  </a:lnTo>
                  <a:lnTo>
                    <a:pt x="10337" y="12853"/>
                  </a:lnTo>
                  <a:lnTo>
                    <a:pt x="10279" y="12948"/>
                  </a:lnTo>
                  <a:lnTo>
                    <a:pt x="10220" y="13042"/>
                  </a:lnTo>
                  <a:lnTo>
                    <a:pt x="10159" y="13135"/>
                  </a:lnTo>
                  <a:lnTo>
                    <a:pt x="10099" y="13228"/>
                  </a:lnTo>
                  <a:lnTo>
                    <a:pt x="10036" y="13319"/>
                  </a:lnTo>
                  <a:lnTo>
                    <a:pt x="9972" y="13410"/>
                  </a:lnTo>
                  <a:lnTo>
                    <a:pt x="9909" y="13499"/>
                  </a:lnTo>
                  <a:lnTo>
                    <a:pt x="9843" y="13588"/>
                  </a:lnTo>
                  <a:lnTo>
                    <a:pt x="9776" y="13675"/>
                  </a:lnTo>
                  <a:lnTo>
                    <a:pt x="9710" y="13761"/>
                  </a:lnTo>
                  <a:lnTo>
                    <a:pt x="9641" y="13846"/>
                  </a:lnTo>
                  <a:lnTo>
                    <a:pt x="9571" y="13930"/>
                  </a:lnTo>
                  <a:lnTo>
                    <a:pt x="9501" y="14012"/>
                  </a:lnTo>
                  <a:lnTo>
                    <a:pt x="9430" y="14095"/>
                  </a:lnTo>
                  <a:lnTo>
                    <a:pt x="9358" y="14175"/>
                  </a:lnTo>
                  <a:lnTo>
                    <a:pt x="9284" y="14255"/>
                  </a:lnTo>
                  <a:lnTo>
                    <a:pt x="9210" y="14333"/>
                  </a:lnTo>
                  <a:lnTo>
                    <a:pt x="9135" y="14410"/>
                  </a:lnTo>
                  <a:lnTo>
                    <a:pt x="9059" y="14487"/>
                  </a:lnTo>
                  <a:lnTo>
                    <a:pt x="8982" y="14562"/>
                  </a:lnTo>
                  <a:lnTo>
                    <a:pt x="8904" y="14636"/>
                  </a:lnTo>
                  <a:lnTo>
                    <a:pt x="8825" y="14708"/>
                  </a:lnTo>
                  <a:lnTo>
                    <a:pt x="8746" y="14779"/>
                  </a:lnTo>
                  <a:lnTo>
                    <a:pt x="8666" y="14850"/>
                  </a:lnTo>
                  <a:lnTo>
                    <a:pt x="8584" y="14918"/>
                  </a:lnTo>
                  <a:lnTo>
                    <a:pt x="8502" y="14987"/>
                  </a:lnTo>
                  <a:lnTo>
                    <a:pt x="8474" y="14988"/>
                  </a:lnTo>
                  <a:close/>
                  <a:moveTo>
                    <a:pt x="7036" y="14898"/>
                  </a:moveTo>
                  <a:lnTo>
                    <a:pt x="6913" y="14877"/>
                  </a:lnTo>
                  <a:lnTo>
                    <a:pt x="6791" y="14854"/>
                  </a:lnTo>
                  <a:lnTo>
                    <a:pt x="6670" y="14829"/>
                  </a:lnTo>
                  <a:lnTo>
                    <a:pt x="6550" y="14802"/>
                  </a:lnTo>
                  <a:lnTo>
                    <a:pt x="6431" y="14774"/>
                  </a:lnTo>
                  <a:lnTo>
                    <a:pt x="6312" y="14743"/>
                  </a:lnTo>
                  <a:lnTo>
                    <a:pt x="6194" y="14710"/>
                  </a:lnTo>
                  <a:lnTo>
                    <a:pt x="6077" y="14676"/>
                  </a:lnTo>
                  <a:lnTo>
                    <a:pt x="5961" y="14639"/>
                  </a:lnTo>
                  <a:lnTo>
                    <a:pt x="5846" y="14601"/>
                  </a:lnTo>
                  <a:lnTo>
                    <a:pt x="5731" y="14561"/>
                  </a:lnTo>
                  <a:lnTo>
                    <a:pt x="5618" y="14519"/>
                  </a:lnTo>
                  <a:lnTo>
                    <a:pt x="5505" y="14475"/>
                  </a:lnTo>
                  <a:lnTo>
                    <a:pt x="5395" y="14429"/>
                  </a:lnTo>
                  <a:lnTo>
                    <a:pt x="5284" y="14382"/>
                  </a:lnTo>
                  <a:lnTo>
                    <a:pt x="5174" y="14333"/>
                  </a:lnTo>
                  <a:lnTo>
                    <a:pt x="5065" y="14282"/>
                  </a:lnTo>
                  <a:lnTo>
                    <a:pt x="4958" y="14229"/>
                  </a:lnTo>
                  <a:lnTo>
                    <a:pt x="4851" y="14175"/>
                  </a:lnTo>
                  <a:lnTo>
                    <a:pt x="4746" y="14119"/>
                  </a:lnTo>
                  <a:lnTo>
                    <a:pt x="4641" y="14062"/>
                  </a:lnTo>
                  <a:lnTo>
                    <a:pt x="4538" y="14001"/>
                  </a:lnTo>
                  <a:lnTo>
                    <a:pt x="4436" y="13940"/>
                  </a:lnTo>
                  <a:lnTo>
                    <a:pt x="4335" y="13878"/>
                  </a:lnTo>
                  <a:lnTo>
                    <a:pt x="4235" y="13814"/>
                  </a:lnTo>
                  <a:lnTo>
                    <a:pt x="4137" y="13748"/>
                  </a:lnTo>
                  <a:lnTo>
                    <a:pt x="4038" y="13681"/>
                  </a:lnTo>
                  <a:lnTo>
                    <a:pt x="3943" y="13612"/>
                  </a:lnTo>
                  <a:lnTo>
                    <a:pt x="3847" y="13540"/>
                  </a:lnTo>
                  <a:lnTo>
                    <a:pt x="3753" y="13469"/>
                  </a:lnTo>
                  <a:lnTo>
                    <a:pt x="3660" y="13395"/>
                  </a:lnTo>
                  <a:lnTo>
                    <a:pt x="3569" y="13320"/>
                  </a:lnTo>
                  <a:lnTo>
                    <a:pt x="3668" y="13255"/>
                  </a:lnTo>
                  <a:lnTo>
                    <a:pt x="3767" y="13191"/>
                  </a:lnTo>
                  <a:lnTo>
                    <a:pt x="3867" y="13127"/>
                  </a:lnTo>
                  <a:lnTo>
                    <a:pt x="3968" y="13065"/>
                  </a:lnTo>
                  <a:lnTo>
                    <a:pt x="4071" y="13005"/>
                  </a:lnTo>
                  <a:lnTo>
                    <a:pt x="4174" y="12946"/>
                  </a:lnTo>
                  <a:lnTo>
                    <a:pt x="4278" y="12889"/>
                  </a:lnTo>
                  <a:lnTo>
                    <a:pt x="4383" y="12833"/>
                  </a:lnTo>
                  <a:lnTo>
                    <a:pt x="4489" y="12779"/>
                  </a:lnTo>
                  <a:lnTo>
                    <a:pt x="4596" y="12726"/>
                  </a:lnTo>
                  <a:lnTo>
                    <a:pt x="4704" y="12674"/>
                  </a:lnTo>
                  <a:lnTo>
                    <a:pt x="4813" y="12624"/>
                  </a:lnTo>
                  <a:lnTo>
                    <a:pt x="4923" y="12575"/>
                  </a:lnTo>
                  <a:lnTo>
                    <a:pt x="5033" y="12529"/>
                  </a:lnTo>
                  <a:lnTo>
                    <a:pt x="5144" y="12484"/>
                  </a:lnTo>
                  <a:lnTo>
                    <a:pt x="5257" y="12440"/>
                  </a:lnTo>
                  <a:lnTo>
                    <a:pt x="5301" y="12528"/>
                  </a:lnTo>
                  <a:lnTo>
                    <a:pt x="5345" y="12614"/>
                  </a:lnTo>
                  <a:lnTo>
                    <a:pt x="5391" y="12701"/>
                  </a:lnTo>
                  <a:lnTo>
                    <a:pt x="5437" y="12786"/>
                  </a:lnTo>
                  <a:lnTo>
                    <a:pt x="5484" y="12871"/>
                  </a:lnTo>
                  <a:lnTo>
                    <a:pt x="5532" y="12955"/>
                  </a:lnTo>
                  <a:lnTo>
                    <a:pt x="5580" y="13039"/>
                  </a:lnTo>
                  <a:lnTo>
                    <a:pt x="5630" y="13121"/>
                  </a:lnTo>
                  <a:lnTo>
                    <a:pt x="5680" y="13204"/>
                  </a:lnTo>
                  <a:lnTo>
                    <a:pt x="5731" y="13286"/>
                  </a:lnTo>
                  <a:lnTo>
                    <a:pt x="5783" y="13367"/>
                  </a:lnTo>
                  <a:lnTo>
                    <a:pt x="5835" y="13447"/>
                  </a:lnTo>
                  <a:lnTo>
                    <a:pt x="5888" y="13526"/>
                  </a:lnTo>
                  <a:lnTo>
                    <a:pt x="5943" y="13606"/>
                  </a:lnTo>
                  <a:lnTo>
                    <a:pt x="5997" y="13684"/>
                  </a:lnTo>
                  <a:lnTo>
                    <a:pt x="6052" y="13761"/>
                  </a:lnTo>
                  <a:lnTo>
                    <a:pt x="6109" y="13837"/>
                  </a:lnTo>
                  <a:lnTo>
                    <a:pt x="6166" y="13913"/>
                  </a:lnTo>
                  <a:lnTo>
                    <a:pt x="6224" y="13988"/>
                  </a:lnTo>
                  <a:lnTo>
                    <a:pt x="6282" y="14064"/>
                  </a:lnTo>
                  <a:lnTo>
                    <a:pt x="6341" y="14137"/>
                  </a:lnTo>
                  <a:lnTo>
                    <a:pt x="6400" y="14210"/>
                  </a:lnTo>
                  <a:lnTo>
                    <a:pt x="6461" y="14282"/>
                  </a:lnTo>
                  <a:lnTo>
                    <a:pt x="6522" y="14354"/>
                  </a:lnTo>
                  <a:lnTo>
                    <a:pt x="6584" y="14424"/>
                  </a:lnTo>
                  <a:lnTo>
                    <a:pt x="6647" y="14495"/>
                  </a:lnTo>
                  <a:lnTo>
                    <a:pt x="6710" y="14564"/>
                  </a:lnTo>
                  <a:lnTo>
                    <a:pt x="6774" y="14633"/>
                  </a:lnTo>
                  <a:lnTo>
                    <a:pt x="6839" y="14700"/>
                  </a:lnTo>
                  <a:lnTo>
                    <a:pt x="6903" y="14767"/>
                  </a:lnTo>
                  <a:lnTo>
                    <a:pt x="6969" y="14833"/>
                  </a:lnTo>
                  <a:lnTo>
                    <a:pt x="7036" y="14898"/>
                  </a:lnTo>
                  <a:close/>
                  <a:moveTo>
                    <a:pt x="7945" y="8277"/>
                  </a:moveTo>
                  <a:lnTo>
                    <a:pt x="7945" y="11394"/>
                  </a:lnTo>
                  <a:lnTo>
                    <a:pt x="7867" y="11396"/>
                  </a:lnTo>
                  <a:lnTo>
                    <a:pt x="7789" y="11400"/>
                  </a:lnTo>
                  <a:lnTo>
                    <a:pt x="7711" y="11404"/>
                  </a:lnTo>
                  <a:lnTo>
                    <a:pt x="7633" y="11408"/>
                  </a:lnTo>
                  <a:lnTo>
                    <a:pt x="7555" y="11413"/>
                  </a:lnTo>
                  <a:lnTo>
                    <a:pt x="7478" y="11419"/>
                  </a:lnTo>
                  <a:lnTo>
                    <a:pt x="7401" y="11425"/>
                  </a:lnTo>
                  <a:lnTo>
                    <a:pt x="7324" y="11433"/>
                  </a:lnTo>
                  <a:lnTo>
                    <a:pt x="7247" y="11440"/>
                  </a:lnTo>
                  <a:lnTo>
                    <a:pt x="7170" y="11449"/>
                  </a:lnTo>
                  <a:lnTo>
                    <a:pt x="7094" y="11458"/>
                  </a:lnTo>
                  <a:lnTo>
                    <a:pt x="7018" y="11467"/>
                  </a:lnTo>
                  <a:lnTo>
                    <a:pt x="6942" y="11477"/>
                  </a:lnTo>
                  <a:lnTo>
                    <a:pt x="6866" y="11488"/>
                  </a:lnTo>
                  <a:lnTo>
                    <a:pt x="6790" y="11500"/>
                  </a:lnTo>
                  <a:lnTo>
                    <a:pt x="6715" y="11512"/>
                  </a:lnTo>
                  <a:lnTo>
                    <a:pt x="6640" y="11525"/>
                  </a:lnTo>
                  <a:lnTo>
                    <a:pt x="6565" y="11538"/>
                  </a:lnTo>
                  <a:lnTo>
                    <a:pt x="6491" y="11552"/>
                  </a:lnTo>
                  <a:lnTo>
                    <a:pt x="6416" y="11566"/>
                  </a:lnTo>
                  <a:lnTo>
                    <a:pt x="6342" y="11582"/>
                  </a:lnTo>
                  <a:lnTo>
                    <a:pt x="6268" y="11598"/>
                  </a:lnTo>
                  <a:lnTo>
                    <a:pt x="6194" y="11614"/>
                  </a:lnTo>
                  <a:lnTo>
                    <a:pt x="6120" y="11631"/>
                  </a:lnTo>
                  <a:lnTo>
                    <a:pt x="6047" y="11649"/>
                  </a:lnTo>
                  <a:lnTo>
                    <a:pt x="5973" y="11667"/>
                  </a:lnTo>
                  <a:lnTo>
                    <a:pt x="5901" y="11686"/>
                  </a:lnTo>
                  <a:lnTo>
                    <a:pt x="5829" y="11706"/>
                  </a:lnTo>
                  <a:lnTo>
                    <a:pt x="5756" y="11726"/>
                  </a:lnTo>
                  <a:lnTo>
                    <a:pt x="5684" y="11747"/>
                  </a:lnTo>
                  <a:lnTo>
                    <a:pt x="5612" y="11768"/>
                  </a:lnTo>
                  <a:lnTo>
                    <a:pt x="5540" y="11791"/>
                  </a:lnTo>
                  <a:lnTo>
                    <a:pt x="5498" y="11690"/>
                  </a:lnTo>
                  <a:lnTo>
                    <a:pt x="5457" y="11590"/>
                  </a:lnTo>
                  <a:lnTo>
                    <a:pt x="5417" y="11488"/>
                  </a:lnTo>
                  <a:lnTo>
                    <a:pt x="5377" y="11386"/>
                  </a:lnTo>
                  <a:lnTo>
                    <a:pt x="5339" y="11282"/>
                  </a:lnTo>
                  <a:lnTo>
                    <a:pt x="5303" y="11178"/>
                  </a:lnTo>
                  <a:lnTo>
                    <a:pt x="5267" y="11074"/>
                  </a:lnTo>
                  <a:lnTo>
                    <a:pt x="5233" y="10969"/>
                  </a:lnTo>
                  <a:lnTo>
                    <a:pt x="5200" y="10863"/>
                  </a:lnTo>
                  <a:lnTo>
                    <a:pt x="5167" y="10757"/>
                  </a:lnTo>
                  <a:lnTo>
                    <a:pt x="5136" y="10650"/>
                  </a:lnTo>
                  <a:lnTo>
                    <a:pt x="5106" y="10543"/>
                  </a:lnTo>
                  <a:lnTo>
                    <a:pt x="5079" y="10434"/>
                  </a:lnTo>
                  <a:lnTo>
                    <a:pt x="5051" y="10325"/>
                  </a:lnTo>
                  <a:lnTo>
                    <a:pt x="5025" y="10216"/>
                  </a:lnTo>
                  <a:lnTo>
                    <a:pt x="5000" y="10106"/>
                  </a:lnTo>
                  <a:lnTo>
                    <a:pt x="4976" y="9995"/>
                  </a:lnTo>
                  <a:lnTo>
                    <a:pt x="4954" y="9884"/>
                  </a:lnTo>
                  <a:lnTo>
                    <a:pt x="4933" y="9773"/>
                  </a:lnTo>
                  <a:lnTo>
                    <a:pt x="4913" y="9661"/>
                  </a:lnTo>
                  <a:lnTo>
                    <a:pt x="4895" y="9548"/>
                  </a:lnTo>
                  <a:lnTo>
                    <a:pt x="4877" y="9435"/>
                  </a:lnTo>
                  <a:lnTo>
                    <a:pt x="4861" y="9321"/>
                  </a:lnTo>
                  <a:lnTo>
                    <a:pt x="4847" y="9207"/>
                  </a:lnTo>
                  <a:lnTo>
                    <a:pt x="4833" y="9092"/>
                  </a:lnTo>
                  <a:lnTo>
                    <a:pt x="4822" y="8977"/>
                  </a:lnTo>
                  <a:lnTo>
                    <a:pt x="4811" y="8862"/>
                  </a:lnTo>
                  <a:lnTo>
                    <a:pt x="4802" y="8746"/>
                  </a:lnTo>
                  <a:lnTo>
                    <a:pt x="4794" y="8628"/>
                  </a:lnTo>
                  <a:lnTo>
                    <a:pt x="4787" y="8512"/>
                  </a:lnTo>
                  <a:lnTo>
                    <a:pt x="4782" y="8394"/>
                  </a:lnTo>
                  <a:lnTo>
                    <a:pt x="4779" y="8277"/>
                  </a:lnTo>
                  <a:lnTo>
                    <a:pt x="7945" y="8277"/>
                  </a:lnTo>
                  <a:close/>
                  <a:moveTo>
                    <a:pt x="5353" y="4695"/>
                  </a:moveTo>
                  <a:lnTo>
                    <a:pt x="5430" y="4721"/>
                  </a:lnTo>
                  <a:lnTo>
                    <a:pt x="5507" y="4746"/>
                  </a:lnTo>
                  <a:lnTo>
                    <a:pt x="5583" y="4770"/>
                  </a:lnTo>
                  <a:lnTo>
                    <a:pt x="5661" y="4793"/>
                  </a:lnTo>
                  <a:lnTo>
                    <a:pt x="5739" y="4816"/>
                  </a:lnTo>
                  <a:lnTo>
                    <a:pt x="5817" y="4838"/>
                  </a:lnTo>
                  <a:lnTo>
                    <a:pt x="5896" y="4860"/>
                  </a:lnTo>
                  <a:lnTo>
                    <a:pt x="5974" y="4880"/>
                  </a:lnTo>
                  <a:lnTo>
                    <a:pt x="6053" y="4900"/>
                  </a:lnTo>
                  <a:lnTo>
                    <a:pt x="6134" y="4920"/>
                  </a:lnTo>
                  <a:lnTo>
                    <a:pt x="6213" y="4938"/>
                  </a:lnTo>
                  <a:lnTo>
                    <a:pt x="6293" y="4956"/>
                  </a:lnTo>
                  <a:lnTo>
                    <a:pt x="6373" y="4973"/>
                  </a:lnTo>
                  <a:lnTo>
                    <a:pt x="6454" y="4990"/>
                  </a:lnTo>
                  <a:lnTo>
                    <a:pt x="6535" y="5005"/>
                  </a:lnTo>
                  <a:lnTo>
                    <a:pt x="6615" y="5020"/>
                  </a:lnTo>
                  <a:lnTo>
                    <a:pt x="6697" y="5035"/>
                  </a:lnTo>
                  <a:lnTo>
                    <a:pt x="6778" y="5048"/>
                  </a:lnTo>
                  <a:lnTo>
                    <a:pt x="6860" y="5061"/>
                  </a:lnTo>
                  <a:lnTo>
                    <a:pt x="6942" y="5073"/>
                  </a:lnTo>
                  <a:lnTo>
                    <a:pt x="7024" y="5084"/>
                  </a:lnTo>
                  <a:lnTo>
                    <a:pt x="7106" y="5095"/>
                  </a:lnTo>
                  <a:lnTo>
                    <a:pt x="7189" y="5105"/>
                  </a:lnTo>
                  <a:lnTo>
                    <a:pt x="7273" y="5114"/>
                  </a:lnTo>
                  <a:lnTo>
                    <a:pt x="7356" y="5122"/>
                  </a:lnTo>
                  <a:lnTo>
                    <a:pt x="7439" y="5131"/>
                  </a:lnTo>
                  <a:lnTo>
                    <a:pt x="7523" y="5137"/>
                  </a:lnTo>
                  <a:lnTo>
                    <a:pt x="7607" y="5143"/>
                  </a:lnTo>
                  <a:lnTo>
                    <a:pt x="7691" y="5149"/>
                  </a:lnTo>
                  <a:lnTo>
                    <a:pt x="7775" y="5153"/>
                  </a:lnTo>
                  <a:lnTo>
                    <a:pt x="7860" y="5157"/>
                  </a:lnTo>
                  <a:lnTo>
                    <a:pt x="7945" y="5160"/>
                  </a:lnTo>
                  <a:lnTo>
                    <a:pt x="7945" y="7759"/>
                  </a:lnTo>
                  <a:lnTo>
                    <a:pt x="4779" y="7759"/>
                  </a:lnTo>
                  <a:lnTo>
                    <a:pt x="4782" y="7658"/>
                  </a:lnTo>
                  <a:lnTo>
                    <a:pt x="4786" y="7557"/>
                  </a:lnTo>
                  <a:lnTo>
                    <a:pt x="4791" y="7456"/>
                  </a:lnTo>
                  <a:lnTo>
                    <a:pt x="4797" y="7356"/>
                  </a:lnTo>
                  <a:lnTo>
                    <a:pt x="4805" y="7255"/>
                  </a:lnTo>
                  <a:lnTo>
                    <a:pt x="4812" y="7155"/>
                  </a:lnTo>
                  <a:lnTo>
                    <a:pt x="4821" y="7056"/>
                  </a:lnTo>
                  <a:lnTo>
                    <a:pt x="4831" y="6957"/>
                  </a:lnTo>
                  <a:lnTo>
                    <a:pt x="4843" y="6857"/>
                  </a:lnTo>
                  <a:lnTo>
                    <a:pt x="4854" y="6759"/>
                  </a:lnTo>
                  <a:lnTo>
                    <a:pt x="4867" y="6661"/>
                  </a:lnTo>
                  <a:lnTo>
                    <a:pt x="4881" y="6563"/>
                  </a:lnTo>
                  <a:lnTo>
                    <a:pt x="4896" y="6466"/>
                  </a:lnTo>
                  <a:lnTo>
                    <a:pt x="4911" y="6368"/>
                  </a:lnTo>
                  <a:lnTo>
                    <a:pt x="4928" y="6272"/>
                  </a:lnTo>
                  <a:lnTo>
                    <a:pt x="4945" y="6176"/>
                  </a:lnTo>
                  <a:lnTo>
                    <a:pt x="4964" y="6080"/>
                  </a:lnTo>
                  <a:lnTo>
                    <a:pt x="4983" y="5984"/>
                  </a:lnTo>
                  <a:lnTo>
                    <a:pt x="5004" y="5889"/>
                  </a:lnTo>
                  <a:lnTo>
                    <a:pt x="5025" y="5795"/>
                  </a:lnTo>
                  <a:lnTo>
                    <a:pt x="5048" y="5701"/>
                  </a:lnTo>
                  <a:lnTo>
                    <a:pt x="5070" y="5607"/>
                  </a:lnTo>
                  <a:lnTo>
                    <a:pt x="5095" y="5513"/>
                  </a:lnTo>
                  <a:lnTo>
                    <a:pt x="5120" y="5420"/>
                  </a:lnTo>
                  <a:lnTo>
                    <a:pt x="5145" y="5328"/>
                  </a:lnTo>
                  <a:lnTo>
                    <a:pt x="5172" y="5236"/>
                  </a:lnTo>
                  <a:lnTo>
                    <a:pt x="5201" y="5145"/>
                  </a:lnTo>
                  <a:lnTo>
                    <a:pt x="5228" y="5053"/>
                  </a:lnTo>
                  <a:lnTo>
                    <a:pt x="5258" y="4963"/>
                  </a:lnTo>
                  <a:lnTo>
                    <a:pt x="5289" y="4873"/>
                  </a:lnTo>
                  <a:lnTo>
                    <a:pt x="5321" y="4784"/>
                  </a:lnTo>
                  <a:lnTo>
                    <a:pt x="5353" y="4695"/>
                  </a:lnTo>
                  <a:close/>
                  <a:moveTo>
                    <a:pt x="5056" y="4040"/>
                  </a:moveTo>
                  <a:lnTo>
                    <a:pt x="4994" y="4015"/>
                  </a:lnTo>
                  <a:lnTo>
                    <a:pt x="4934" y="3989"/>
                  </a:lnTo>
                  <a:lnTo>
                    <a:pt x="4873" y="3963"/>
                  </a:lnTo>
                  <a:lnTo>
                    <a:pt x="4813" y="3936"/>
                  </a:lnTo>
                  <a:lnTo>
                    <a:pt x="4753" y="3909"/>
                  </a:lnTo>
                  <a:lnTo>
                    <a:pt x="4693" y="3882"/>
                  </a:lnTo>
                  <a:lnTo>
                    <a:pt x="4633" y="3854"/>
                  </a:lnTo>
                  <a:lnTo>
                    <a:pt x="4575" y="3825"/>
                  </a:lnTo>
                  <a:lnTo>
                    <a:pt x="4515" y="3796"/>
                  </a:lnTo>
                  <a:lnTo>
                    <a:pt x="4457" y="3766"/>
                  </a:lnTo>
                  <a:lnTo>
                    <a:pt x="4398" y="3736"/>
                  </a:lnTo>
                  <a:lnTo>
                    <a:pt x="4341" y="3705"/>
                  </a:lnTo>
                  <a:lnTo>
                    <a:pt x="4282" y="3674"/>
                  </a:lnTo>
                  <a:lnTo>
                    <a:pt x="4225" y="3643"/>
                  </a:lnTo>
                  <a:lnTo>
                    <a:pt x="4168" y="3611"/>
                  </a:lnTo>
                  <a:lnTo>
                    <a:pt x="4111" y="3579"/>
                  </a:lnTo>
                  <a:lnTo>
                    <a:pt x="3998" y="3513"/>
                  </a:lnTo>
                  <a:lnTo>
                    <a:pt x="3886" y="3446"/>
                  </a:lnTo>
                  <a:lnTo>
                    <a:pt x="3776" y="3377"/>
                  </a:lnTo>
                  <a:lnTo>
                    <a:pt x="3667" y="3305"/>
                  </a:lnTo>
                  <a:lnTo>
                    <a:pt x="3559" y="3233"/>
                  </a:lnTo>
                  <a:lnTo>
                    <a:pt x="3451" y="3159"/>
                  </a:lnTo>
                  <a:lnTo>
                    <a:pt x="3345" y="3084"/>
                  </a:lnTo>
                  <a:lnTo>
                    <a:pt x="3241" y="3007"/>
                  </a:lnTo>
                  <a:lnTo>
                    <a:pt x="3337" y="2917"/>
                  </a:lnTo>
                  <a:lnTo>
                    <a:pt x="3436" y="2829"/>
                  </a:lnTo>
                  <a:lnTo>
                    <a:pt x="3535" y="2743"/>
                  </a:lnTo>
                  <a:lnTo>
                    <a:pt x="3637" y="2659"/>
                  </a:lnTo>
                  <a:lnTo>
                    <a:pt x="3740" y="2576"/>
                  </a:lnTo>
                  <a:lnTo>
                    <a:pt x="3845" y="2496"/>
                  </a:lnTo>
                  <a:lnTo>
                    <a:pt x="3951" y="2417"/>
                  </a:lnTo>
                  <a:lnTo>
                    <a:pt x="4059" y="2340"/>
                  </a:lnTo>
                  <a:lnTo>
                    <a:pt x="4168" y="2266"/>
                  </a:lnTo>
                  <a:lnTo>
                    <a:pt x="4279" y="2193"/>
                  </a:lnTo>
                  <a:lnTo>
                    <a:pt x="4391" y="2122"/>
                  </a:lnTo>
                  <a:lnTo>
                    <a:pt x="4505" y="2054"/>
                  </a:lnTo>
                  <a:lnTo>
                    <a:pt x="4620" y="1986"/>
                  </a:lnTo>
                  <a:lnTo>
                    <a:pt x="4736" y="1921"/>
                  </a:lnTo>
                  <a:lnTo>
                    <a:pt x="4854" y="1859"/>
                  </a:lnTo>
                  <a:lnTo>
                    <a:pt x="4973" y="1799"/>
                  </a:lnTo>
                  <a:lnTo>
                    <a:pt x="5093" y="1740"/>
                  </a:lnTo>
                  <a:lnTo>
                    <a:pt x="5215" y="1684"/>
                  </a:lnTo>
                  <a:lnTo>
                    <a:pt x="5338" y="1630"/>
                  </a:lnTo>
                  <a:lnTo>
                    <a:pt x="5461" y="1579"/>
                  </a:lnTo>
                  <a:lnTo>
                    <a:pt x="5587" y="1528"/>
                  </a:lnTo>
                  <a:lnTo>
                    <a:pt x="5714" y="1481"/>
                  </a:lnTo>
                  <a:lnTo>
                    <a:pt x="5841" y="1436"/>
                  </a:lnTo>
                  <a:lnTo>
                    <a:pt x="5969" y="1393"/>
                  </a:lnTo>
                  <a:lnTo>
                    <a:pt x="6100" y="1353"/>
                  </a:lnTo>
                  <a:lnTo>
                    <a:pt x="6230" y="1315"/>
                  </a:lnTo>
                  <a:lnTo>
                    <a:pt x="6362" y="1279"/>
                  </a:lnTo>
                  <a:lnTo>
                    <a:pt x="6495" y="1246"/>
                  </a:lnTo>
                  <a:lnTo>
                    <a:pt x="6628" y="1215"/>
                  </a:lnTo>
                  <a:lnTo>
                    <a:pt x="6764" y="1187"/>
                  </a:lnTo>
                  <a:lnTo>
                    <a:pt x="6899" y="1161"/>
                  </a:lnTo>
                  <a:lnTo>
                    <a:pt x="7036" y="1137"/>
                  </a:lnTo>
                  <a:lnTo>
                    <a:pt x="6960" y="1213"/>
                  </a:lnTo>
                  <a:lnTo>
                    <a:pt x="6884" y="1289"/>
                  </a:lnTo>
                  <a:lnTo>
                    <a:pt x="6809" y="1367"/>
                  </a:lnTo>
                  <a:lnTo>
                    <a:pt x="6735" y="1446"/>
                  </a:lnTo>
                  <a:lnTo>
                    <a:pt x="6662" y="1525"/>
                  </a:lnTo>
                  <a:lnTo>
                    <a:pt x="6589" y="1607"/>
                  </a:lnTo>
                  <a:lnTo>
                    <a:pt x="6518" y="1689"/>
                  </a:lnTo>
                  <a:lnTo>
                    <a:pt x="6448" y="1771"/>
                  </a:lnTo>
                  <a:lnTo>
                    <a:pt x="6379" y="1855"/>
                  </a:lnTo>
                  <a:lnTo>
                    <a:pt x="6310" y="1940"/>
                  </a:lnTo>
                  <a:lnTo>
                    <a:pt x="6242" y="2027"/>
                  </a:lnTo>
                  <a:lnTo>
                    <a:pt x="6176" y="2113"/>
                  </a:lnTo>
                  <a:lnTo>
                    <a:pt x="6110" y="2201"/>
                  </a:lnTo>
                  <a:lnTo>
                    <a:pt x="6045" y="2290"/>
                  </a:lnTo>
                  <a:lnTo>
                    <a:pt x="5982" y="2379"/>
                  </a:lnTo>
                  <a:lnTo>
                    <a:pt x="5919" y="2471"/>
                  </a:lnTo>
                  <a:lnTo>
                    <a:pt x="5857" y="2562"/>
                  </a:lnTo>
                  <a:lnTo>
                    <a:pt x="5797" y="2654"/>
                  </a:lnTo>
                  <a:lnTo>
                    <a:pt x="5736" y="2748"/>
                  </a:lnTo>
                  <a:lnTo>
                    <a:pt x="5678" y="2842"/>
                  </a:lnTo>
                  <a:lnTo>
                    <a:pt x="5620" y="2938"/>
                  </a:lnTo>
                  <a:lnTo>
                    <a:pt x="5564" y="3034"/>
                  </a:lnTo>
                  <a:lnTo>
                    <a:pt x="5508" y="3130"/>
                  </a:lnTo>
                  <a:lnTo>
                    <a:pt x="5453" y="3228"/>
                  </a:lnTo>
                  <a:lnTo>
                    <a:pt x="5400" y="3326"/>
                  </a:lnTo>
                  <a:lnTo>
                    <a:pt x="5347" y="3427"/>
                  </a:lnTo>
                  <a:lnTo>
                    <a:pt x="5296" y="3527"/>
                  </a:lnTo>
                  <a:lnTo>
                    <a:pt x="5246" y="3628"/>
                  </a:lnTo>
                  <a:lnTo>
                    <a:pt x="5197" y="3729"/>
                  </a:lnTo>
                  <a:lnTo>
                    <a:pt x="5148" y="3833"/>
                  </a:lnTo>
                  <a:lnTo>
                    <a:pt x="5102" y="3936"/>
                  </a:lnTo>
                  <a:lnTo>
                    <a:pt x="5056" y="4040"/>
                  </a:lnTo>
                  <a:close/>
                  <a:moveTo>
                    <a:pt x="7945" y="1047"/>
                  </a:moveTo>
                  <a:lnTo>
                    <a:pt x="7945" y="4642"/>
                  </a:lnTo>
                  <a:lnTo>
                    <a:pt x="7867" y="4639"/>
                  </a:lnTo>
                  <a:lnTo>
                    <a:pt x="7789" y="4635"/>
                  </a:lnTo>
                  <a:lnTo>
                    <a:pt x="7711" y="4631"/>
                  </a:lnTo>
                  <a:lnTo>
                    <a:pt x="7633" y="4626"/>
                  </a:lnTo>
                  <a:lnTo>
                    <a:pt x="7556" y="4621"/>
                  </a:lnTo>
                  <a:lnTo>
                    <a:pt x="7478" y="4614"/>
                  </a:lnTo>
                  <a:lnTo>
                    <a:pt x="7401" y="4607"/>
                  </a:lnTo>
                  <a:lnTo>
                    <a:pt x="7325" y="4600"/>
                  </a:lnTo>
                  <a:lnTo>
                    <a:pt x="7248" y="4591"/>
                  </a:lnTo>
                  <a:lnTo>
                    <a:pt x="7172" y="4582"/>
                  </a:lnTo>
                  <a:lnTo>
                    <a:pt x="7095" y="4573"/>
                  </a:lnTo>
                  <a:lnTo>
                    <a:pt x="7020" y="4562"/>
                  </a:lnTo>
                  <a:lnTo>
                    <a:pt x="6944" y="4551"/>
                  </a:lnTo>
                  <a:lnTo>
                    <a:pt x="6868" y="4540"/>
                  </a:lnTo>
                  <a:lnTo>
                    <a:pt x="6793" y="4527"/>
                  </a:lnTo>
                  <a:lnTo>
                    <a:pt x="6718" y="4514"/>
                  </a:lnTo>
                  <a:lnTo>
                    <a:pt x="6644" y="4501"/>
                  </a:lnTo>
                  <a:lnTo>
                    <a:pt x="6569" y="4486"/>
                  </a:lnTo>
                  <a:lnTo>
                    <a:pt x="6495" y="4471"/>
                  </a:lnTo>
                  <a:lnTo>
                    <a:pt x="6421" y="4456"/>
                  </a:lnTo>
                  <a:lnTo>
                    <a:pt x="6347" y="4439"/>
                  </a:lnTo>
                  <a:lnTo>
                    <a:pt x="6273" y="4423"/>
                  </a:lnTo>
                  <a:lnTo>
                    <a:pt x="6200" y="4405"/>
                  </a:lnTo>
                  <a:lnTo>
                    <a:pt x="6127" y="4387"/>
                  </a:lnTo>
                  <a:lnTo>
                    <a:pt x="6055" y="4368"/>
                  </a:lnTo>
                  <a:lnTo>
                    <a:pt x="5982" y="4348"/>
                  </a:lnTo>
                  <a:lnTo>
                    <a:pt x="5910" y="4328"/>
                  </a:lnTo>
                  <a:lnTo>
                    <a:pt x="5838" y="4308"/>
                  </a:lnTo>
                  <a:lnTo>
                    <a:pt x="5766" y="4286"/>
                  </a:lnTo>
                  <a:lnTo>
                    <a:pt x="5694" y="4264"/>
                  </a:lnTo>
                  <a:lnTo>
                    <a:pt x="5624" y="4242"/>
                  </a:lnTo>
                  <a:lnTo>
                    <a:pt x="5553" y="4217"/>
                  </a:lnTo>
                  <a:lnTo>
                    <a:pt x="5605" y="4099"/>
                  </a:lnTo>
                  <a:lnTo>
                    <a:pt x="5658" y="3982"/>
                  </a:lnTo>
                  <a:lnTo>
                    <a:pt x="5714" y="3866"/>
                  </a:lnTo>
                  <a:lnTo>
                    <a:pt x="5771" y="3750"/>
                  </a:lnTo>
                  <a:lnTo>
                    <a:pt x="5830" y="3637"/>
                  </a:lnTo>
                  <a:lnTo>
                    <a:pt x="5889" y="3524"/>
                  </a:lnTo>
                  <a:lnTo>
                    <a:pt x="5951" y="3412"/>
                  </a:lnTo>
                  <a:lnTo>
                    <a:pt x="6014" y="3301"/>
                  </a:lnTo>
                  <a:lnTo>
                    <a:pt x="6078" y="3192"/>
                  </a:lnTo>
                  <a:lnTo>
                    <a:pt x="6144" y="3084"/>
                  </a:lnTo>
                  <a:lnTo>
                    <a:pt x="6212" y="2978"/>
                  </a:lnTo>
                  <a:lnTo>
                    <a:pt x="6279" y="2871"/>
                  </a:lnTo>
                  <a:lnTo>
                    <a:pt x="6349" y="2767"/>
                  </a:lnTo>
                  <a:lnTo>
                    <a:pt x="6421" y="2664"/>
                  </a:lnTo>
                  <a:lnTo>
                    <a:pt x="6494" y="2563"/>
                  </a:lnTo>
                  <a:lnTo>
                    <a:pt x="6568" y="2463"/>
                  </a:lnTo>
                  <a:lnTo>
                    <a:pt x="6643" y="2363"/>
                  </a:lnTo>
                  <a:lnTo>
                    <a:pt x="6718" y="2265"/>
                  </a:lnTo>
                  <a:lnTo>
                    <a:pt x="6796" y="2169"/>
                  </a:lnTo>
                  <a:lnTo>
                    <a:pt x="6875" y="2074"/>
                  </a:lnTo>
                  <a:lnTo>
                    <a:pt x="6955" y="1980"/>
                  </a:lnTo>
                  <a:lnTo>
                    <a:pt x="7038" y="1888"/>
                  </a:lnTo>
                  <a:lnTo>
                    <a:pt x="7121" y="1798"/>
                  </a:lnTo>
                  <a:lnTo>
                    <a:pt x="7204" y="1709"/>
                  </a:lnTo>
                  <a:lnTo>
                    <a:pt x="7289" y="1621"/>
                  </a:lnTo>
                  <a:lnTo>
                    <a:pt x="7375" y="1534"/>
                  </a:lnTo>
                  <a:lnTo>
                    <a:pt x="7463" y="1449"/>
                  </a:lnTo>
                  <a:lnTo>
                    <a:pt x="7552" y="1366"/>
                  </a:lnTo>
                  <a:lnTo>
                    <a:pt x="7642" y="1285"/>
                  </a:lnTo>
                  <a:lnTo>
                    <a:pt x="7732" y="1205"/>
                  </a:lnTo>
                  <a:lnTo>
                    <a:pt x="7825" y="1126"/>
                  </a:lnTo>
                  <a:lnTo>
                    <a:pt x="7918" y="1049"/>
                  </a:lnTo>
                  <a:lnTo>
                    <a:pt x="7931" y="1048"/>
                  </a:lnTo>
                  <a:lnTo>
                    <a:pt x="7945" y="1047"/>
                  </a:lnTo>
                  <a:close/>
                  <a:moveTo>
                    <a:pt x="9383" y="1137"/>
                  </a:moveTo>
                  <a:lnTo>
                    <a:pt x="9520" y="1161"/>
                  </a:lnTo>
                  <a:lnTo>
                    <a:pt x="9656" y="1187"/>
                  </a:lnTo>
                  <a:lnTo>
                    <a:pt x="9791" y="1215"/>
                  </a:lnTo>
                  <a:lnTo>
                    <a:pt x="9924" y="1246"/>
                  </a:lnTo>
                  <a:lnTo>
                    <a:pt x="10058" y="1279"/>
                  </a:lnTo>
                  <a:lnTo>
                    <a:pt x="10189" y="1315"/>
                  </a:lnTo>
                  <a:lnTo>
                    <a:pt x="10320" y="1353"/>
                  </a:lnTo>
                  <a:lnTo>
                    <a:pt x="10450" y="1393"/>
                  </a:lnTo>
                  <a:lnTo>
                    <a:pt x="10578" y="1436"/>
                  </a:lnTo>
                  <a:lnTo>
                    <a:pt x="10706" y="1481"/>
                  </a:lnTo>
                  <a:lnTo>
                    <a:pt x="10832" y="1528"/>
                  </a:lnTo>
                  <a:lnTo>
                    <a:pt x="10958" y="1579"/>
                  </a:lnTo>
                  <a:lnTo>
                    <a:pt x="11082" y="1630"/>
                  </a:lnTo>
                  <a:lnTo>
                    <a:pt x="11205" y="1684"/>
                  </a:lnTo>
                  <a:lnTo>
                    <a:pt x="11326" y="1740"/>
                  </a:lnTo>
                  <a:lnTo>
                    <a:pt x="11446" y="1799"/>
                  </a:lnTo>
                  <a:lnTo>
                    <a:pt x="11565" y="1859"/>
                  </a:lnTo>
                  <a:lnTo>
                    <a:pt x="11683" y="1921"/>
                  </a:lnTo>
                  <a:lnTo>
                    <a:pt x="11799" y="1986"/>
                  </a:lnTo>
                  <a:lnTo>
                    <a:pt x="11914" y="2054"/>
                  </a:lnTo>
                  <a:lnTo>
                    <a:pt x="12028" y="2122"/>
                  </a:lnTo>
                  <a:lnTo>
                    <a:pt x="12140" y="2193"/>
                  </a:lnTo>
                  <a:lnTo>
                    <a:pt x="12251" y="2266"/>
                  </a:lnTo>
                  <a:lnTo>
                    <a:pt x="12360" y="2340"/>
                  </a:lnTo>
                  <a:lnTo>
                    <a:pt x="12468" y="2417"/>
                  </a:lnTo>
                  <a:lnTo>
                    <a:pt x="12574" y="2496"/>
                  </a:lnTo>
                  <a:lnTo>
                    <a:pt x="12679" y="2576"/>
                  </a:lnTo>
                  <a:lnTo>
                    <a:pt x="12782" y="2659"/>
                  </a:lnTo>
                  <a:lnTo>
                    <a:pt x="12884" y="2743"/>
                  </a:lnTo>
                  <a:lnTo>
                    <a:pt x="12983" y="2829"/>
                  </a:lnTo>
                  <a:lnTo>
                    <a:pt x="13082" y="2917"/>
                  </a:lnTo>
                  <a:lnTo>
                    <a:pt x="13178" y="3007"/>
                  </a:lnTo>
                  <a:lnTo>
                    <a:pt x="13074" y="3084"/>
                  </a:lnTo>
                  <a:lnTo>
                    <a:pt x="12968" y="3159"/>
                  </a:lnTo>
                  <a:lnTo>
                    <a:pt x="12861" y="3233"/>
                  </a:lnTo>
                  <a:lnTo>
                    <a:pt x="12752" y="3305"/>
                  </a:lnTo>
                  <a:lnTo>
                    <a:pt x="12644" y="3377"/>
                  </a:lnTo>
                  <a:lnTo>
                    <a:pt x="12533" y="3446"/>
                  </a:lnTo>
                  <a:lnTo>
                    <a:pt x="12421" y="3513"/>
                  </a:lnTo>
                  <a:lnTo>
                    <a:pt x="12308" y="3579"/>
                  </a:lnTo>
                  <a:lnTo>
                    <a:pt x="12252" y="3611"/>
                  </a:lnTo>
                  <a:lnTo>
                    <a:pt x="12194" y="3643"/>
                  </a:lnTo>
                  <a:lnTo>
                    <a:pt x="12137" y="3674"/>
                  </a:lnTo>
                  <a:lnTo>
                    <a:pt x="12078" y="3705"/>
                  </a:lnTo>
                  <a:lnTo>
                    <a:pt x="12021" y="3736"/>
                  </a:lnTo>
                  <a:lnTo>
                    <a:pt x="11962" y="3766"/>
                  </a:lnTo>
                  <a:lnTo>
                    <a:pt x="11904" y="3796"/>
                  </a:lnTo>
                  <a:lnTo>
                    <a:pt x="11844" y="3825"/>
                  </a:lnTo>
                  <a:lnTo>
                    <a:pt x="11786" y="3854"/>
                  </a:lnTo>
                  <a:lnTo>
                    <a:pt x="11726" y="3882"/>
                  </a:lnTo>
                  <a:lnTo>
                    <a:pt x="11667" y="3909"/>
                  </a:lnTo>
                  <a:lnTo>
                    <a:pt x="11606" y="3936"/>
                  </a:lnTo>
                  <a:lnTo>
                    <a:pt x="11546" y="3963"/>
                  </a:lnTo>
                  <a:lnTo>
                    <a:pt x="11485" y="3989"/>
                  </a:lnTo>
                  <a:lnTo>
                    <a:pt x="11425" y="4015"/>
                  </a:lnTo>
                  <a:lnTo>
                    <a:pt x="11363" y="4040"/>
                  </a:lnTo>
                  <a:lnTo>
                    <a:pt x="11317" y="3936"/>
                  </a:lnTo>
                  <a:lnTo>
                    <a:pt x="11271" y="3833"/>
                  </a:lnTo>
                  <a:lnTo>
                    <a:pt x="11222" y="3729"/>
                  </a:lnTo>
                  <a:lnTo>
                    <a:pt x="11173" y="3628"/>
                  </a:lnTo>
                  <a:lnTo>
                    <a:pt x="11123" y="3527"/>
                  </a:lnTo>
                  <a:lnTo>
                    <a:pt x="11072" y="3427"/>
                  </a:lnTo>
                  <a:lnTo>
                    <a:pt x="11019" y="3326"/>
                  </a:lnTo>
                  <a:lnTo>
                    <a:pt x="10966" y="3228"/>
                  </a:lnTo>
                  <a:lnTo>
                    <a:pt x="10911" y="3130"/>
                  </a:lnTo>
                  <a:lnTo>
                    <a:pt x="10855" y="3034"/>
                  </a:lnTo>
                  <a:lnTo>
                    <a:pt x="10799" y="2938"/>
                  </a:lnTo>
                  <a:lnTo>
                    <a:pt x="10741" y="2842"/>
                  </a:lnTo>
                  <a:lnTo>
                    <a:pt x="10683" y="2748"/>
                  </a:lnTo>
                  <a:lnTo>
                    <a:pt x="10623" y="2654"/>
                  </a:lnTo>
                  <a:lnTo>
                    <a:pt x="10562" y="2562"/>
                  </a:lnTo>
                  <a:lnTo>
                    <a:pt x="10500" y="2471"/>
                  </a:lnTo>
                  <a:lnTo>
                    <a:pt x="10437" y="2379"/>
                  </a:lnTo>
                  <a:lnTo>
                    <a:pt x="10374" y="2290"/>
                  </a:lnTo>
                  <a:lnTo>
                    <a:pt x="10309" y="2201"/>
                  </a:lnTo>
                  <a:lnTo>
                    <a:pt x="10243" y="2113"/>
                  </a:lnTo>
                  <a:lnTo>
                    <a:pt x="10177" y="2027"/>
                  </a:lnTo>
                  <a:lnTo>
                    <a:pt x="10109" y="1940"/>
                  </a:lnTo>
                  <a:lnTo>
                    <a:pt x="10041" y="1855"/>
                  </a:lnTo>
                  <a:lnTo>
                    <a:pt x="9971" y="1771"/>
                  </a:lnTo>
                  <a:lnTo>
                    <a:pt x="9901" y="1689"/>
                  </a:lnTo>
                  <a:lnTo>
                    <a:pt x="9830" y="1607"/>
                  </a:lnTo>
                  <a:lnTo>
                    <a:pt x="9758" y="1525"/>
                  </a:lnTo>
                  <a:lnTo>
                    <a:pt x="9685" y="1446"/>
                  </a:lnTo>
                  <a:lnTo>
                    <a:pt x="9610" y="1367"/>
                  </a:lnTo>
                  <a:lnTo>
                    <a:pt x="9536" y="1289"/>
                  </a:lnTo>
                  <a:lnTo>
                    <a:pt x="9460" y="1213"/>
                  </a:lnTo>
                  <a:lnTo>
                    <a:pt x="9383" y="1137"/>
                  </a:lnTo>
                  <a:close/>
                  <a:moveTo>
                    <a:pt x="8502" y="1049"/>
                  </a:moveTo>
                  <a:lnTo>
                    <a:pt x="8595" y="1126"/>
                  </a:lnTo>
                  <a:lnTo>
                    <a:pt x="8687" y="1205"/>
                  </a:lnTo>
                  <a:lnTo>
                    <a:pt x="8778" y="1285"/>
                  </a:lnTo>
                  <a:lnTo>
                    <a:pt x="8867" y="1366"/>
                  </a:lnTo>
                  <a:lnTo>
                    <a:pt x="8957" y="1449"/>
                  </a:lnTo>
                  <a:lnTo>
                    <a:pt x="9044" y="1534"/>
                  </a:lnTo>
                  <a:lnTo>
                    <a:pt x="9130" y="1621"/>
                  </a:lnTo>
                  <a:lnTo>
                    <a:pt x="9215" y="1709"/>
                  </a:lnTo>
                  <a:lnTo>
                    <a:pt x="9299" y="1798"/>
                  </a:lnTo>
                  <a:lnTo>
                    <a:pt x="9382" y="1888"/>
                  </a:lnTo>
                  <a:lnTo>
                    <a:pt x="9464" y="1980"/>
                  </a:lnTo>
                  <a:lnTo>
                    <a:pt x="9544" y="2074"/>
                  </a:lnTo>
                  <a:lnTo>
                    <a:pt x="9623" y="2169"/>
                  </a:lnTo>
                  <a:lnTo>
                    <a:pt x="9701" y="2265"/>
                  </a:lnTo>
                  <a:lnTo>
                    <a:pt x="9778" y="2363"/>
                  </a:lnTo>
                  <a:lnTo>
                    <a:pt x="9852" y="2463"/>
                  </a:lnTo>
                  <a:lnTo>
                    <a:pt x="9926" y="2563"/>
                  </a:lnTo>
                  <a:lnTo>
                    <a:pt x="9999" y="2664"/>
                  </a:lnTo>
                  <a:lnTo>
                    <a:pt x="10070" y="2767"/>
                  </a:lnTo>
                  <a:lnTo>
                    <a:pt x="10140" y="2871"/>
                  </a:lnTo>
                  <a:lnTo>
                    <a:pt x="10209" y="2978"/>
                  </a:lnTo>
                  <a:lnTo>
                    <a:pt x="10275" y="3084"/>
                  </a:lnTo>
                  <a:lnTo>
                    <a:pt x="10341" y="3192"/>
                  </a:lnTo>
                  <a:lnTo>
                    <a:pt x="10406" y="3301"/>
                  </a:lnTo>
                  <a:lnTo>
                    <a:pt x="10468" y="3412"/>
                  </a:lnTo>
                  <a:lnTo>
                    <a:pt x="10530" y="3524"/>
                  </a:lnTo>
                  <a:lnTo>
                    <a:pt x="10589" y="3637"/>
                  </a:lnTo>
                  <a:lnTo>
                    <a:pt x="10648" y="3750"/>
                  </a:lnTo>
                  <a:lnTo>
                    <a:pt x="10705" y="3866"/>
                  </a:lnTo>
                  <a:lnTo>
                    <a:pt x="10761" y="3982"/>
                  </a:lnTo>
                  <a:lnTo>
                    <a:pt x="10815" y="4099"/>
                  </a:lnTo>
                  <a:lnTo>
                    <a:pt x="10867" y="4217"/>
                  </a:lnTo>
                  <a:lnTo>
                    <a:pt x="10797" y="4242"/>
                  </a:lnTo>
                  <a:lnTo>
                    <a:pt x="10725" y="4264"/>
                  </a:lnTo>
                  <a:lnTo>
                    <a:pt x="10654" y="4286"/>
                  </a:lnTo>
                  <a:lnTo>
                    <a:pt x="10582" y="4308"/>
                  </a:lnTo>
                  <a:lnTo>
                    <a:pt x="10510" y="4328"/>
                  </a:lnTo>
                  <a:lnTo>
                    <a:pt x="10437" y="4348"/>
                  </a:lnTo>
                  <a:lnTo>
                    <a:pt x="10366" y="4368"/>
                  </a:lnTo>
                  <a:lnTo>
                    <a:pt x="10293" y="4387"/>
                  </a:lnTo>
                  <a:lnTo>
                    <a:pt x="10219" y="4405"/>
                  </a:lnTo>
                  <a:lnTo>
                    <a:pt x="10146" y="4423"/>
                  </a:lnTo>
                  <a:lnTo>
                    <a:pt x="10072" y="4439"/>
                  </a:lnTo>
                  <a:lnTo>
                    <a:pt x="9998" y="4456"/>
                  </a:lnTo>
                  <a:lnTo>
                    <a:pt x="9924" y="4471"/>
                  </a:lnTo>
                  <a:lnTo>
                    <a:pt x="9850" y="4486"/>
                  </a:lnTo>
                  <a:lnTo>
                    <a:pt x="9775" y="4501"/>
                  </a:lnTo>
                  <a:lnTo>
                    <a:pt x="9701" y="4514"/>
                  </a:lnTo>
                  <a:lnTo>
                    <a:pt x="9626" y="4527"/>
                  </a:lnTo>
                  <a:lnTo>
                    <a:pt x="9551" y="4540"/>
                  </a:lnTo>
                  <a:lnTo>
                    <a:pt x="9475" y="4551"/>
                  </a:lnTo>
                  <a:lnTo>
                    <a:pt x="9400" y="4562"/>
                  </a:lnTo>
                  <a:lnTo>
                    <a:pt x="9324" y="4573"/>
                  </a:lnTo>
                  <a:lnTo>
                    <a:pt x="9247" y="4582"/>
                  </a:lnTo>
                  <a:lnTo>
                    <a:pt x="9171" y="4591"/>
                  </a:lnTo>
                  <a:lnTo>
                    <a:pt x="9094" y="4600"/>
                  </a:lnTo>
                  <a:lnTo>
                    <a:pt x="9018" y="4607"/>
                  </a:lnTo>
                  <a:lnTo>
                    <a:pt x="8940" y="4614"/>
                  </a:lnTo>
                  <a:lnTo>
                    <a:pt x="8863" y="4621"/>
                  </a:lnTo>
                  <a:lnTo>
                    <a:pt x="8786" y="4626"/>
                  </a:lnTo>
                  <a:lnTo>
                    <a:pt x="8708" y="4631"/>
                  </a:lnTo>
                  <a:lnTo>
                    <a:pt x="8630" y="4635"/>
                  </a:lnTo>
                  <a:lnTo>
                    <a:pt x="8552" y="4639"/>
                  </a:lnTo>
                  <a:lnTo>
                    <a:pt x="8474" y="4642"/>
                  </a:lnTo>
                  <a:lnTo>
                    <a:pt x="8474" y="1047"/>
                  </a:lnTo>
                  <a:lnTo>
                    <a:pt x="8489" y="1048"/>
                  </a:lnTo>
                  <a:lnTo>
                    <a:pt x="8502" y="1049"/>
                  </a:lnTo>
                  <a:close/>
                  <a:moveTo>
                    <a:pt x="7917" y="14987"/>
                  </a:moveTo>
                  <a:lnTo>
                    <a:pt x="7835" y="14918"/>
                  </a:lnTo>
                  <a:lnTo>
                    <a:pt x="7754" y="14850"/>
                  </a:lnTo>
                  <a:lnTo>
                    <a:pt x="7673" y="14779"/>
                  </a:lnTo>
                  <a:lnTo>
                    <a:pt x="7594" y="14708"/>
                  </a:lnTo>
                  <a:lnTo>
                    <a:pt x="7515" y="14636"/>
                  </a:lnTo>
                  <a:lnTo>
                    <a:pt x="7437" y="14562"/>
                  </a:lnTo>
                  <a:lnTo>
                    <a:pt x="7360" y="14487"/>
                  </a:lnTo>
                  <a:lnTo>
                    <a:pt x="7284" y="14410"/>
                  </a:lnTo>
                  <a:lnTo>
                    <a:pt x="7209" y="14333"/>
                  </a:lnTo>
                  <a:lnTo>
                    <a:pt x="7135" y="14255"/>
                  </a:lnTo>
                  <a:lnTo>
                    <a:pt x="7061" y="14175"/>
                  </a:lnTo>
                  <a:lnTo>
                    <a:pt x="6989" y="14095"/>
                  </a:lnTo>
                  <a:lnTo>
                    <a:pt x="6919" y="14012"/>
                  </a:lnTo>
                  <a:lnTo>
                    <a:pt x="6848" y="13930"/>
                  </a:lnTo>
                  <a:lnTo>
                    <a:pt x="6778" y="13846"/>
                  </a:lnTo>
                  <a:lnTo>
                    <a:pt x="6710" y="13761"/>
                  </a:lnTo>
                  <a:lnTo>
                    <a:pt x="6643" y="13675"/>
                  </a:lnTo>
                  <a:lnTo>
                    <a:pt x="6576" y="13588"/>
                  </a:lnTo>
                  <a:lnTo>
                    <a:pt x="6511" y="13499"/>
                  </a:lnTo>
                  <a:lnTo>
                    <a:pt x="6447" y="13410"/>
                  </a:lnTo>
                  <a:lnTo>
                    <a:pt x="6383" y="13319"/>
                  </a:lnTo>
                  <a:lnTo>
                    <a:pt x="6321" y="13228"/>
                  </a:lnTo>
                  <a:lnTo>
                    <a:pt x="6260" y="13135"/>
                  </a:lnTo>
                  <a:lnTo>
                    <a:pt x="6199" y="13042"/>
                  </a:lnTo>
                  <a:lnTo>
                    <a:pt x="6141" y="12948"/>
                  </a:lnTo>
                  <a:lnTo>
                    <a:pt x="6082" y="12853"/>
                  </a:lnTo>
                  <a:lnTo>
                    <a:pt x="6026" y="12757"/>
                  </a:lnTo>
                  <a:lnTo>
                    <a:pt x="5969" y="12659"/>
                  </a:lnTo>
                  <a:lnTo>
                    <a:pt x="5915" y="12561"/>
                  </a:lnTo>
                  <a:lnTo>
                    <a:pt x="5862" y="12462"/>
                  </a:lnTo>
                  <a:lnTo>
                    <a:pt x="5809" y="12363"/>
                  </a:lnTo>
                  <a:lnTo>
                    <a:pt x="5758" y="12262"/>
                  </a:lnTo>
                  <a:lnTo>
                    <a:pt x="5823" y="12242"/>
                  </a:lnTo>
                  <a:lnTo>
                    <a:pt x="5888" y="12223"/>
                  </a:lnTo>
                  <a:lnTo>
                    <a:pt x="5954" y="12204"/>
                  </a:lnTo>
                  <a:lnTo>
                    <a:pt x="6020" y="12187"/>
                  </a:lnTo>
                  <a:lnTo>
                    <a:pt x="6086" y="12169"/>
                  </a:lnTo>
                  <a:lnTo>
                    <a:pt x="6152" y="12153"/>
                  </a:lnTo>
                  <a:lnTo>
                    <a:pt x="6219" y="12136"/>
                  </a:lnTo>
                  <a:lnTo>
                    <a:pt x="6285" y="12121"/>
                  </a:lnTo>
                  <a:lnTo>
                    <a:pt x="6352" y="12106"/>
                  </a:lnTo>
                  <a:lnTo>
                    <a:pt x="6420" y="12091"/>
                  </a:lnTo>
                  <a:lnTo>
                    <a:pt x="6487" y="12077"/>
                  </a:lnTo>
                  <a:lnTo>
                    <a:pt x="6554" y="12064"/>
                  </a:lnTo>
                  <a:lnTo>
                    <a:pt x="6622" y="12051"/>
                  </a:lnTo>
                  <a:lnTo>
                    <a:pt x="6691" y="12039"/>
                  </a:lnTo>
                  <a:lnTo>
                    <a:pt x="6758" y="12027"/>
                  </a:lnTo>
                  <a:lnTo>
                    <a:pt x="6827" y="12016"/>
                  </a:lnTo>
                  <a:lnTo>
                    <a:pt x="6895" y="12005"/>
                  </a:lnTo>
                  <a:lnTo>
                    <a:pt x="6964" y="11995"/>
                  </a:lnTo>
                  <a:lnTo>
                    <a:pt x="7033" y="11986"/>
                  </a:lnTo>
                  <a:lnTo>
                    <a:pt x="7102" y="11976"/>
                  </a:lnTo>
                  <a:lnTo>
                    <a:pt x="7171" y="11968"/>
                  </a:lnTo>
                  <a:lnTo>
                    <a:pt x="7241" y="11960"/>
                  </a:lnTo>
                  <a:lnTo>
                    <a:pt x="7311" y="11953"/>
                  </a:lnTo>
                  <a:lnTo>
                    <a:pt x="7380" y="11946"/>
                  </a:lnTo>
                  <a:lnTo>
                    <a:pt x="7450" y="11940"/>
                  </a:lnTo>
                  <a:lnTo>
                    <a:pt x="7521" y="11934"/>
                  </a:lnTo>
                  <a:lnTo>
                    <a:pt x="7591" y="11929"/>
                  </a:lnTo>
                  <a:lnTo>
                    <a:pt x="7662" y="11924"/>
                  </a:lnTo>
                  <a:lnTo>
                    <a:pt x="7732" y="11920"/>
                  </a:lnTo>
                  <a:lnTo>
                    <a:pt x="7803" y="11916"/>
                  </a:lnTo>
                  <a:lnTo>
                    <a:pt x="7874" y="11913"/>
                  </a:lnTo>
                  <a:lnTo>
                    <a:pt x="7945" y="11911"/>
                  </a:lnTo>
                  <a:lnTo>
                    <a:pt x="7945" y="14988"/>
                  </a:lnTo>
                  <a:lnTo>
                    <a:pt x="7917" y="14987"/>
                  </a:lnTo>
                  <a:close/>
                  <a:moveTo>
                    <a:pt x="15347" y="7759"/>
                  </a:moveTo>
                  <a:lnTo>
                    <a:pt x="12171" y="7759"/>
                  </a:lnTo>
                  <a:lnTo>
                    <a:pt x="12168" y="7652"/>
                  </a:lnTo>
                  <a:lnTo>
                    <a:pt x="12163" y="7545"/>
                  </a:lnTo>
                  <a:lnTo>
                    <a:pt x="12157" y="7439"/>
                  </a:lnTo>
                  <a:lnTo>
                    <a:pt x="12151" y="7332"/>
                  </a:lnTo>
                  <a:lnTo>
                    <a:pt x="12144" y="7226"/>
                  </a:lnTo>
                  <a:lnTo>
                    <a:pt x="12136" y="7120"/>
                  </a:lnTo>
                  <a:lnTo>
                    <a:pt x="12126" y="7015"/>
                  </a:lnTo>
                  <a:lnTo>
                    <a:pt x="12115" y="6911"/>
                  </a:lnTo>
                  <a:lnTo>
                    <a:pt x="12104" y="6805"/>
                  </a:lnTo>
                  <a:lnTo>
                    <a:pt x="12092" y="6701"/>
                  </a:lnTo>
                  <a:lnTo>
                    <a:pt x="12078" y="6598"/>
                  </a:lnTo>
                  <a:lnTo>
                    <a:pt x="12063" y="6494"/>
                  </a:lnTo>
                  <a:lnTo>
                    <a:pt x="12047" y="6391"/>
                  </a:lnTo>
                  <a:lnTo>
                    <a:pt x="12031" y="6288"/>
                  </a:lnTo>
                  <a:lnTo>
                    <a:pt x="12014" y="6186"/>
                  </a:lnTo>
                  <a:lnTo>
                    <a:pt x="11995" y="6084"/>
                  </a:lnTo>
                  <a:lnTo>
                    <a:pt x="11976" y="5982"/>
                  </a:lnTo>
                  <a:lnTo>
                    <a:pt x="11954" y="5881"/>
                  </a:lnTo>
                  <a:lnTo>
                    <a:pt x="11933" y="5781"/>
                  </a:lnTo>
                  <a:lnTo>
                    <a:pt x="11910" y="5681"/>
                  </a:lnTo>
                  <a:lnTo>
                    <a:pt x="11886" y="5582"/>
                  </a:lnTo>
                  <a:lnTo>
                    <a:pt x="11862" y="5482"/>
                  </a:lnTo>
                  <a:lnTo>
                    <a:pt x="11836" y="5383"/>
                  </a:lnTo>
                  <a:lnTo>
                    <a:pt x="11810" y="5285"/>
                  </a:lnTo>
                  <a:lnTo>
                    <a:pt x="11783" y="5188"/>
                  </a:lnTo>
                  <a:lnTo>
                    <a:pt x="11754" y="5090"/>
                  </a:lnTo>
                  <a:lnTo>
                    <a:pt x="11724" y="4993"/>
                  </a:lnTo>
                  <a:lnTo>
                    <a:pt x="11694" y="4897"/>
                  </a:lnTo>
                  <a:lnTo>
                    <a:pt x="11663" y="4801"/>
                  </a:lnTo>
                  <a:lnTo>
                    <a:pt x="11630" y="4706"/>
                  </a:lnTo>
                  <a:lnTo>
                    <a:pt x="11597" y="4611"/>
                  </a:lnTo>
                  <a:lnTo>
                    <a:pt x="11563" y="4517"/>
                  </a:lnTo>
                  <a:lnTo>
                    <a:pt x="11630" y="4489"/>
                  </a:lnTo>
                  <a:lnTo>
                    <a:pt x="11695" y="4461"/>
                  </a:lnTo>
                  <a:lnTo>
                    <a:pt x="11762" y="4432"/>
                  </a:lnTo>
                  <a:lnTo>
                    <a:pt x="11828" y="4403"/>
                  </a:lnTo>
                  <a:lnTo>
                    <a:pt x="11894" y="4374"/>
                  </a:lnTo>
                  <a:lnTo>
                    <a:pt x="11959" y="4343"/>
                  </a:lnTo>
                  <a:lnTo>
                    <a:pt x="12024" y="4312"/>
                  </a:lnTo>
                  <a:lnTo>
                    <a:pt x="12088" y="4281"/>
                  </a:lnTo>
                  <a:lnTo>
                    <a:pt x="12153" y="4249"/>
                  </a:lnTo>
                  <a:lnTo>
                    <a:pt x="12217" y="4216"/>
                  </a:lnTo>
                  <a:lnTo>
                    <a:pt x="12280" y="4183"/>
                  </a:lnTo>
                  <a:lnTo>
                    <a:pt x="12344" y="4150"/>
                  </a:lnTo>
                  <a:lnTo>
                    <a:pt x="12407" y="4116"/>
                  </a:lnTo>
                  <a:lnTo>
                    <a:pt x="12469" y="4081"/>
                  </a:lnTo>
                  <a:lnTo>
                    <a:pt x="12532" y="4046"/>
                  </a:lnTo>
                  <a:lnTo>
                    <a:pt x="12593" y="4011"/>
                  </a:lnTo>
                  <a:lnTo>
                    <a:pt x="12655" y="3975"/>
                  </a:lnTo>
                  <a:lnTo>
                    <a:pt x="12717" y="3939"/>
                  </a:lnTo>
                  <a:lnTo>
                    <a:pt x="12778" y="3902"/>
                  </a:lnTo>
                  <a:lnTo>
                    <a:pt x="12839" y="3865"/>
                  </a:lnTo>
                  <a:lnTo>
                    <a:pt x="12899" y="3827"/>
                  </a:lnTo>
                  <a:lnTo>
                    <a:pt x="12959" y="3789"/>
                  </a:lnTo>
                  <a:lnTo>
                    <a:pt x="13019" y="3749"/>
                  </a:lnTo>
                  <a:lnTo>
                    <a:pt x="13078" y="3710"/>
                  </a:lnTo>
                  <a:lnTo>
                    <a:pt x="13137" y="3670"/>
                  </a:lnTo>
                  <a:lnTo>
                    <a:pt x="13196" y="3630"/>
                  </a:lnTo>
                  <a:lnTo>
                    <a:pt x="13254" y="3590"/>
                  </a:lnTo>
                  <a:lnTo>
                    <a:pt x="13313" y="3549"/>
                  </a:lnTo>
                  <a:lnTo>
                    <a:pt x="13370" y="3507"/>
                  </a:lnTo>
                  <a:lnTo>
                    <a:pt x="13428" y="3466"/>
                  </a:lnTo>
                  <a:lnTo>
                    <a:pt x="13485" y="3423"/>
                  </a:lnTo>
                  <a:lnTo>
                    <a:pt x="13542" y="3381"/>
                  </a:lnTo>
                  <a:lnTo>
                    <a:pt x="13641" y="3492"/>
                  </a:lnTo>
                  <a:lnTo>
                    <a:pt x="13738" y="3605"/>
                  </a:lnTo>
                  <a:lnTo>
                    <a:pt x="13832" y="3719"/>
                  </a:lnTo>
                  <a:lnTo>
                    <a:pt x="13924" y="3837"/>
                  </a:lnTo>
                  <a:lnTo>
                    <a:pt x="14014" y="3956"/>
                  </a:lnTo>
                  <a:lnTo>
                    <a:pt x="14101" y="4076"/>
                  </a:lnTo>
                  <a:lnTo>
                    <a:pt x="14185" y="4199"/>
                  </a:lnTo>
                  <a:lnTo>
                    <a:pt x="14266" y="4324"/>
                  </a:lnTo>
                  <a:lnTo>
                    <a:pt x="14346" y="4450"/>
                  </a:lnTo>
                  <a:lnTo>
                    <a:pt x="14422" y="4578"/>
                  </a:lnTo>
                  <a:lnTo>
                    <a:pt x="14496" y="4708"/>
                  </a:lnTo>
                  <a:lnTo>
                    <a:pt x="14567" y="4839"/>
                  </a:lnTo>
                  <a:lnTo>
                    <a:pt x="14634" y="4972"/>
                  </a:lnTo>
                  <a:lnTo>
                    <a:pt x="14700" y="5106"/>
                  </a:lnTo>
                  <a:lnTo>
                    <a:pt x="14763" y="5243"/>
                  </a:lnTo>
                  <a:lnTo>
                    <a:pt x="14822" y="5380"/>
                  </a:lnTo>
                  <a:lnTo>
                    <a:pt x="14879" y="5519"/>
                  </a:lnTo>
                  <a:lnTo>
                    <a:pt x="14932" y="5660"/>
                  </a:lnTo>
                  <a:lnTo>
                    <a:pt x="14982" y="5802"/>
                  </a:lnTo>
                  <a:lnTo>
                    <a:pt x="15031" y="5945"/>
                  </a:lnTo>
                  <a:lnTo>
                    <a:pt x="15075" y="6090"/>
                  </a:lnTo>
                  <a:lnTo>
                    <a:pt x="15116" y="6236"/>
                  </a:lnTo>
                  <a:lnTo>
                    <a:pt x="15154" y="6383"/>
                  </a:lnTo>
                  <a:lnTo>
                    <a:pt x="15189" y="6532"/>
                  </a:lnTo>
                  <a:lnTo>
                    <a:pt x="15220" y="6681"/>
                  </a:lnTo>
                  <a:lnTo>
                    <a:pt x="15248" y="6832"/>
                  </a:lnTo>
                  <a:lnTo>
                    <a:pt x="15273" y="6984"/>
                  </a:lnTo>
                  <a:lnTo>
                    <a:pt x="15294" y="7137"/>
                  </a:lnTo>
                  <a:lnTo>
                    <a:pt x="15313" y="7291"/>
                  </a:lnTo>
                  <a:lnTo>
                    <a:pt x="15327" y="7446"/>
                  </a:lnTo>
                  <a:lnTo>
                    <a:pt x="15338" y="7602"/>
                  </a:lnTo>
                  <a:lnTo>
                    <a:pt x="15347" y="7759"/>
                  </a:lnTo>
                  <a:close/>
                  <a:moveTo>
                    <a:pt x="8210" y="0"/>
                  </a:moveTo>
                  <a:lnTo>
                    <a:pt x="7787" y="10"/>
                  </a:lnTo>
                  <a:lnTo>
                    <a:pt x="7370" y="41"/>
                  </a:lnTo>
                  <a:lnTo>
                    <a:pt x="6960" y="92"/>
                  </a:lnTo>
                  <a:lnTo>
                    <a:pt x="6555" y="162"/>
                  </a:lnTo>
                  <a:lnTo>
                    <a:pt x="6158" y="253"/>
                  </a:lnTo>
                  <a:lnTo>
                    <a:pt x="5768" y="361"/>
                  </a:lnTo>
                  <a:lnTo>
                    <a:pt x="5386" y="486"/>
                  </a:lnTo>
                  <a:lnTo>
                    <a:pt x="5014" y="630"/>
                  </a:lnTo>
                  <a:lnTo>
                    <a:pt x="4651" y="791"/>
                  </a:lnTo>
                  <a:lnTo>
                    <a:pt x="4297" y="967"/>
                  </a:lnTo>
                  <a:lnTo>
                    <a:pt x="3953" y="1161"/>
                  </a:lnTo>
                  <a:lnTo>
                    <a:pt x="3619" y="1369"/>
                  </a:lnTo>
                  <a:lnTo>
                    <a:pt x="3298" y="1593"/>
                  </a:lnTo>
                  <a:lnTo>
                    <a:pt x="2987" y="1831"/>
                  </a:lnTo>
                  <a:lnTo>
                    <a:pt x="2690" y="2083"/>
                  </a:lnTo>
                  <a:lnTo>
                    <a:pt x="2404" y="2348"/>
                  </a:lnTo>
                  <a:lnTo>
                    <a:pt x="2132" y="2627"/>
                  </a:lnTo>
                  <a:lnTo>
                    <a:pt x="1875" y="2918"/>
                  </a:lnTo>
                  <a:lnTo>
                    <a:pt x="1631" y="3220"/>
                  </a:lnTo>
                  <a:lnTo>
                    <a:pt x="1402" y="3535"/>
                  </a:lnTo>
                  <a:lnTo>
                    <a:pt x="1188" y="3861"/>
                  </a:lnTo>
                  <a:lnTo>
                    <a:pt x="991" y="4195"/>
                  </a:lnTo>
                  <a:lnTo>
                    <a:pt x="810" y="4541"/>
                  </a:lnTo>
                  <a:lnTo>
                    <a:pt x="645" y="4897"/>
                  </a:lnTo>
                  <a:lnTo>
                    <a:pt x="498" y="5261"/>
                  </a:lnTo>
                  <a:lnTo>
                    <a:pt x="369" y="5634"/>
                  </a:lnTo>
                  <a:lnTo>
                    <a:pt x="259" y="6014"/>
                  </a:lnTo>
                  <a:lnTo>
                    <a:pt x="167" y="6402"/>
                  </a:lnTo>
                  <a:lnTo>
                    <a:pt x="94" y="6797"/>
                  </a:lnTo>
                  <a:lnTo>
                    <a:pt x="42" y="7198"/>
                  </a:lnTo>
                  <a:lnTo>
                    <a:pt x="10" y="7605"/>
                  </a:lnTo>
                  <a:lnTo>
                    <a:pt x="0" y="8018"/>
                  </a:lnTo>
                  <a:lnTo>
                    <a:pt x="10" y="8431"/>
                  </a:lnTo>
                  <a:lnTo>
                    <a:pt x="42" y="8838"/>
                  </a:lnTo>
                  <a:lnTo>
                    <a:pt x="94" y="9239"/>
                  </a:lnTo>
                  <a:lnTo>
                    <a:pt x="167" y="9634"/>
                  </a:lnTo>
                  <a:lnTo>
                    <a:pt x="259" y="10021"/>
                  </a:lnTo>
                  <a:lnTo>
                    <a:pt x="369" y="10402"/>
                  </a:lnTo>
                  <a:lnTo>
                    <a:pt x="498" y="10774"/>
                  </a:lnTo>
                  <a:lnTo>
                    <a:pt x="645" y="11139"/>
                  </a:lnTo>
                  <a:lnTo>
                    <a:pt x="810" y="11494"/>
                  </a:lnTo>
                  <a:lnTo>
                    <a:pt x="991" y="11840"/>
                  </a:lnTo>
                  <a:lnTo>
                    <a:pt x="1188" y="12175"/>
                  </a:lnTo>
                  <a:lnTo>
                    <a:pt x="1402" y="12501"/>
                  </a:lnTo>
                  <a:lnTo>
                    <a:pt x="1631" y="12815"/>
                  </a:lnTo>
                  <a:lnTo>
                    <a:pt x="1875" y="13118"/>
                  </a:lnTo>
                  <a:lnTo>
                    <a:pt x="2132" y="13409"/>
                  </a:lnTo>
                  <a:lnTo>
                    <a:pt x="2404" y="13688"/>
                  </a:lnTo>
                  <a:lnTo>
                    <a:pt x="2690" y="13953"/>
                  </a:lnTo>
                  <a:lnTo>
                    <a:pt x="2987" y="14205"/>
                  </a:lnTo>
                  <a:lnTo>
                    <a:pt x="3298" y="14443"/>
                  </a:lnTo>
                  <a:lnTo>
                    <a:pt x="3619" y="14667"/>
                  </a:lnTo>
                  <a:lnTo>
                    <a:pt x="3953" y="14875"/>
                  </a:lnTo>
                  <a:lnTo>
                    <a:pt x="4297" y="15068"/>
                  </a:lnTo>
                  <a:lnTo>
                    <a:pt x="4651" y="15245"/>
                  </a:lnTo>
                  <a:lnTo>
                    <a:pt x="5014" y="15406"/>
                  </a:lnTo>
                  <a:lnTo>
                    <a:pt x="5386" y="15550"/>
                  </a:lnTo>
                  <a:lnTo>
                    <a:pt x="5768" y="15675"/>
                  </a:lnTo>
                  <a:lnTo>
                    <a:pt x="6158" y="15783"/>
                  </a:lnTo>
                  <a:lnTo>
                    <a:pt x="6555" y="15873"/>
                  </a:lnTo>
                  <a:lnTo>
                    <a:pt x="6960" y="15944"/>
                  </a:lnTo>
                  <a:lnTo>
                    <a:pt x="7370" y="15995"/>
                  </a:lnTo>
                  <a:lnTo>
                    <a:pt x="7787" y="16026"/>
                  </a:lnTo>
                  <a:lnTo>
                    <a:pt x="8210" y="16036"/>
                  </a:lnTo>
                  <a:lnTo>
                    <a:pt x="8632" y="16026"/>
                  </a:lnTo>
                  <a:lnTo>
                    <a:pt x="9049" y="15995"/>
                  </a:lnTo>
                  <a:lnTo>
                    <a:pt x="9459" y="15944"/>
                  </a:lnTo>
                  <a:lnTo>
                    <a:pt x="9864" y="15873"/>
                  </a:lnTo>
                  <a:lnTo>
                    <a:pt x="10261" y="15783"/>
                  </a:lnTo>
                  <a:lnTo>
                    <a:pt x="10651" y="15675"/>
                  </a:lnTo>
                  <a:lnTo>
                    <a:pt x="11033" y="15550"/>
                  </a:lnTo>
                  <a:lnTo>
                    <a:pt x="11405" y="15406"/>
                  </a:lnTo>
                  <a:lnTo>
                    <a:pt x="11768" y="15245"/>
                  </a:lnTo>
                  <a:lnTo>
                    <a:pt x="12122" y="15068"/>
                  </a:lnTo>
                  <a:lnTo>
                    <a:pt x="12466" y="14875"/>
                  </a:lnTo>
                  <a:lnTo>
                    <a:pt x="12800" y="14667"/>
                  </a:lnTo>
                  <a:lnTo>
                    <a:pt x="13122" y="14443"/>
                  </a:lnTo>
                  <a:lnTo>
                    <a:pt x="13432" y="14205"/>
                  </a:lnTo>
                  <a:lnTo>
                    <a:pt x="13729" y="13953"/>
                  </a:lnTo>
                  <a:lnTo>
                    <a:pt x="14015" y="13688"/>
                  </a:lnTo>
                  <a:lnTo>
                    <a:pt x="14287" y="13409"/>
                  </a:lnTo>
                  <a:lnTo>
                    <a:pt x="14544" y="13118"/>
                  </a:lnTo>
                  <a:lnTo>
                    <a:pt x="14788" y="12815"/>
                  </a:lnTo>
                  <a:lnTo>
                    <a:pt x="15017" y="12501"/>
                  </a:lnTo>
                  <a:lnTo>
                    <a:pt x="15231" y="12175"/>
                  </a:lnTo>
                  <a:lnTo>
                    <a:pt x="15428" y="11840"/>
                  </a:lnTo>
                  <a:lnTo>
                    <a:pt x="15609" y="11494"/>
                  </a:lnTo>
                  <a:lnTo>
                    <a:pt x="15774" y="11139"/>
                  </a:lnTo>
                  <a:lnTo>
                    <a:pt x="15921" y="10774"/>
                  </a:lnTo>
                  <a:lnTo>
                    <a:pt x="16050" y="10402"/>
                  </a:lnTo>
                  <a:lnTo>
                    <a:pt x="16160" y="10021"/>
                  </a:lnTo>
                  <a:lnTo>
                    <a:pt x="16253" y="9634"/>
                  </a:lnTo>
                  <a:lnTo>
                    <a:pt x="16325" y="9239"/>
                  </a:lnTo>
                  <a:lnTo>
                    <a:pt x="16377" y="8838"/>
                  </a:lnTo>
                  <a:lnTo>
                    <a:pt x="16409" y="8431"/>
                  </a:lnTo>
                  <a:lnTo>
                    <a:pt x="16419" y="8018"/>
                  </a:lnTo>
                  <a:lnTo>
                    <a:pt x="16409" y="7605"/>
                  </a:lnTo>
                  <a:lnTo>
                    <a:pt x="16377" y="7198"/>
                  </a:lnTo>
                  <a:lnTo>
                    <a:pt x="16325" y="6797"/>
                  </a:lnTo>
                  <a:lnTo>
                    <a:pt x="16253" y="6402"/>
                  </a:lnTo>
                  <a:lnTo>
                    <a:pt x="16160" y="6014"/>
                  </a:lnTo>
                  <a:lnTo>
                    <a:pt x="16050" y="5634"/>
                  </a:lnTo>
                  <a:lnTo>
                    <a:pt x="15921" y="5261"/>
                  </a:lnTo>
                  <a:lnTo>
                    <a:pt x="15774" y="4897"/>
                  </a:lnTo>
                  <a:lnTo>
                    <a:pt x="15609" y="4541"/>
                  </a:lnTo>
                  <a:lnTo>
                    <a:pt x="15428" y="4195"/>
                  </a:lnTo>
                  <a:lnTo>
                    <a:pt x="15231" y="3861"/>
                  </a:lnTo>
                  <a:lnTo>
                    <a:pt x="15017" y="3535"/>
                  </a:lnTo>
                  <a:lnTo>
                    <a:pt x="14788" y="3220"/>
                  </a:lnTo>
                  <a:lnTo>
                    <a:pt x="14544" y="2918"/>
                  </a:lnTo>
                  <a:lnTo>
                    <a:pt x="14287" y="2627"/>
                  </a:lnTo>
                  <a:lnTo>
                    <a:pt x="14015" y="2348"/>
                  </a:lnTo>
                  <a:lnTo>
                    <a:pt x="13729" y="2083"/>
                  </a:lnTo>
                  <a:lnTo>
                    <a:pt x="13432" y="1831"/>
                  </a:lnTo>
                  <a:lnTo>
                    <a:pt x="13122" y="1593"/>
                  </a:lnTo>
                  <a:lnTo>
                    <a:pt x="12800" y="1369"/>
                  </a:lnTo>
                  <a:lnTo>
                    <a:pt x="12466" y="1161"/>
                  </a:lnTo>
                  <a:lnTo>
                    <a:pt x="12122" y="967"/>
                  </a:lnTo>
                  <a:lnTo>
                    <a:pt x="11768" y="791"/>
                  </a:lnTo>
                  <a:lnTo>
                    <a:pt x="11405" y="630"/>
                  </a:lnTo>
                  <a:lnTo>
                    <a:pt x="11033" y="486"/>
                  </a:lnTo>
                  <a:lnTo>
                    <a:pt x="10651" y="361"/>
                  </a:lnTo>
                  <a:lnTo>
                    <a:pt x="10261" y="253"/>
                  </a:lnTo>
                  <a:lnTo>
                    <a:pt x="9864" y="162"/>
                  </a:lnTo>
                  <a:lnTo>
                    <a:pt x="9459" y="92"/>
                  </a:lnTo>
                  <a:lnTo>
                    <a:pt x="9049" y="41"/>
                  </a:lnTo>
                  <a:lnTo>
                    <a:pt x="8632" y="10"/>
                  </a:lnTo>
                  <a:lnTo>
                    <a:pt x="821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0" name="Group 36"/>
          <p:cNvGrpSpPr/>
          <p:nvPr/>
        </p:nvGrpSpPr>
        <p:grpSpPr>
          <a:xfrm>
            <a:off x="4236536" y="5750503"/>
            <a:ext cx="802167" cy="800625"/>
            <a:chOff x="5434525" y="5617557"/>
            <a:chExt cx="894149" cy="894149"/>
          </a:xfrm>
        </p:grpSpPr>
        <p:sp>
          <p:nvSpPr>
            <p:cNvPr id="41" name="Oval 37"/>
            <p:cNvSpPr/>
            <p:nvPr/>
          </p:nvSpPr>
          <p:spPr>
            <a:xfrm>
              <a:off x="5434525" y="5617557"/>
              <a:ext cx="894149" cy="894149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42" name="Group 38"/>
            <p:cNvGrpSpPr/>
            <p:nvPr/>
          </p:nvGrpSpPr>
          <p:grpSpPr>
            <a:xfrm>
              <a:off x="5663558" y="5846088"/>
              <a:ext cx="436082" cy="437086"/>
              <a:chOff x="9653588" y="4071938"/>
              <a:chExt cx="688975" cy="690562"/>
            </a:xfrm>
            <a:solidFill>
              <a:schemeClr val="bg1"/>
            </a:solidFill>
          </p:grpSpPr>
          <p:sp>
            <p:nvSpPr>
              <p:cNvPr id="43" name="Freeform 253"/>
              <p:cNvSpPr>
                <a:spLocks noEditPoints="1"/>
              </p:cNvSpPr>
              <p:nvPr/>
            </p:nvSpPr>
            <p:spPr bwMode="auto">
              <a:xfrm>
                <a:off x="9653588" y="4071938"/>
                <a:ext cx="688975" cy="690562"/>
              </a:xfrm>
              <a:custGeom>
                <a:avLst/>
                <a:gdLst>
                  <a:gd name="T0" fmla="*/ 15014 w 16058"/>
                  <a:gd name="T1" fmla="*/ 14913 h 16095"/>
                  <a:gd name="T2" fmla="*/ 14893 w 16058"/>
                  <a:gd name="T3" fmla="*/ 15041 h 16095"/>
                  <a:gd name="T4" fmla="*/ 14719 w 16058"/>
                  <a:gd name="T5" fmla="*/ 15089 h 16095"/>
                  <a:gd name="T6" fmla="*/ 1179 w 16058"/>
                  <a:gd name="T7" fmla="*/ 15049 h 16095"/>
                  <a:gd name="T8" fmla="*/ 1052 w 16058"/>
                  <a:gd name="T9" fmla="*/ 14927 h 16095"/>
                  <a:gd name="T10" fmla="*/ 1004 w 16058"/>
                  <a:gd name="T11" fmla="*/ 14754 h 16095"/>
                  <a:gd name="T12" fmla="*/ 1044 w 16058"/>
                  <a:gd name="T13" fmla="*/ 2690 h 16095"/>
                  <a:gd name="T14" fmla="*/ 1165 w 16058"/>
                  <a:gd name="T15" fmla="*/ 2563 h 16095"/>
                  <a:gd name="T16" fmla="*/ 1338 w 16058"/>
                  <a:gd name="T17" fmla="*/ 2515 h 16095"/>
                  <a:gd name="T18" fmla="*/ 3562 w 16058"/>
                  <a:gd name="T19" fmla="*/ 3739 h 16095"/>
                  <a:gd name="T20" fmla="*/ 3733 w 16058"/>
                  <a:gd name="T21" fmla="*/ 3938 h 16095"/>
                  <a:gd name="T22" fmla="*/ 3988 w 16058"/>
                  <a:gd name="T23" fmla="*/ 4023 h 16095"/>
                  <a:gd name="T24" fmla="*/ 4253 w 16058"/>
                  <a:gd name="T25" fmla="*/ 3963 h 16095"/>
                  <a:gd name="T26" fmla="*/ 4444 w 16058"/>
                  <a:gd name="T27" fmla="*/ 3781 h 16095"/>
                  <a:gd name="T28" fmla="*/ 4516 w 16058"/>
                  <a:gd name="T29" fmla="*/ 3521 h 16095"/>
                  <a:gd name="T30" fmla="*/ 7566 w 16058"/>
                  <a:gd name="T31" fmla="*/ 3717 h 16095"/>
                  <a:gd name="T32" fmla="*/ 7729 w 16058"/>
                  <a:gd name="T33" fmla="*/ 3924 h 16095"/>
                  <a:gd name="T34" fmla="*/ 7978 w 16058"/>
                  <a:gd name="T35" fmla="*/ 4021 h 16095"/>
                  <a:gd name="T36" fmla="*/ 8247 w 16058"/>
                  <a:gd name="T37" fmla="*/ 3974 h 16095"/>
                  <a:gd name="T38" fmla="*/ 8446 w 16058"/>
                  <a:gd name="T39" fmla="*/ 3802 h 16095"/>
                  <a:gd name="T40" fmla="*/ 8530 w 16058"/>
                  <a:gd name="T41" fmla="*/ 3547 h 16095"/>
                  <a:gd name="T42" fmla="*/ 11572 w 16058"/>
                  <a:gd name="T43" fmla="*/ 3694 h 16095"/>
                  <a:gd name="T44" fmla="*/ 11724 w 16058"/>
                  <a:gd name="T45" fmla="*/ 3909 h 16095"/>
                  <a:gd name="T46" fmla="*/ 11967 w 16058"/>
                  <a:gd name="T47" fmla="*/ 4018 h 16095"/>
                  <a:gd name="T48" fmla="*/ 12238 w 16058"/>
                  <a:gd name="T49" fmla="*/ 3985 h 16095"/>
                  <a:gd name="T50" fmla="*/ 12446 w 16058"/>
                  <a:gd name="T51" fmla="*/ 3822 h 16095"/>
                  <a:gd name="T52" fmla="*/ 12542 w 16058"/>
                  <a:gd name="T53" fmla="*/ 3572 h 16095"/>
                  <a:gd name="T54" fmla="*/ 14835 w 16058"/>
                  <a:gd name="T55" fmla="*/ 2535 h 16095"/>
                  <a:gd name="T56" fmla="*/ 14978 w 16058"/>
                  <a:gd name="T57" fmla="*/ 2637 h 16095"/>
                  <a:gd name="T58" fmla="*/ 15050 w 16058"/>
                  <a:gd name="T59" fmla="*/ 2799 h 16095"/>
                  <a:gd name="T60" fmla="*/ 12535 w 16058"/>
                  <a:gd name="T61" fmla="*/ 401 h 16095"/>
                  <a:gd name="T62" fmla="*/ 12415 w 16058"/>
                  <a:gd name="T63" fmla="*/ 165 h 16095"/>
                  <a:gd name="T64" fmla="*/ 12193 w 16058"/>
                  <a:gd name="T65" fmla="*/ 22 h 16095"/>
                  <a:gd name="T66" fmla="*/ 11918 w 16058"/>
                  <a:gd name="T67" fmla="*/ 16 h 16095"/>
                  <a:gd name="T68" fmla="*/ 11688 w 16058"/>
                  <a:gd name="T69" fmla="*/ 147 h 16095"/>
                  <a:gd name="T70" fmla="*/ 11558 w 16058"/>
                  <a:gd name="T71" fmla="*/ 377 h 16095"/>
                  <a:gd name="T72" fmla="*/ 8525 w 16058"/>
                  <a:gd name="T73" fmla="*/ 427 h 16095"/>
                  <a:gd name="T74" fmla="*/ 8416 w 16058"/>
                  <a:gd name="T75" fmla="*/ 183 h 16095"/>
                  <a:gd name="T76" fmla="*/ 8202 w 16058"/>
                  <a:gd name="T77" fmla="*/ 30 h 16095"/>
                  <a:gd name="T78" fmla="*/ 7928 w 16058"/>
                  <a:gd name="T79" fmla="*/ 10 h 16095"/>
                  <a:gd name="T80" fmla="*/ 7692 w 16058"/>
                  <a:gd name="T81" fmla="*/ 131 h 16095"/>
                  <a:gd name="T82" fmla="*/ 7549 w 16058"/>
                  <a:gd name="T83" fmla="*/ 353 h 16095"/>
                  <a:gd name="T84" fmla="*/ 4513 w 16058"/>
                  <a:gd name="T85" fmla="*/ 452 h 16095"/>
                  <a:gd name="T86" fmla="*/ 4417 w 16058"/>
                  <a:gd name="T87" fmla="*/ 202 h 16095"/>
                  <a:gd name="T88" fmla="*/ 4210 w 16058"/>
                  <a:gd name="T89" fmla="*/ 39 h 16095"/>
                  <a:gd name="T90" fmla="*/ 3938 w 16058"/>
                  <a:gd name="T91" fmla="*/ 6 h 16095"/>
                  <a:gd name="T92" fmla="*/ 3695 w 16058"/>
                  <a:gd name="T93" fmla="*/ 115 h 16095"/>
                  <a:gd name="T94" fmla="*/ 3543 w 16058"/>
                  <a:gd name="T95" fmla="*/ 330 h 16095"/>
                  <a:gd name="T96" fmla="*/ 1201 w 16058"/>
                  <a:gd name="T97" fmla="*/ 1516 h 16095"/>
                  <a:gd name="T98" fmla="*/ 538 w 16058"/>
                  <a:gd name="T99" fmla="*/ 1775 h 16095"/>
                  <a:gd name="T100" fmla="*/ 105 w 16058"/>
                  <a:gd name="T101" fmla="*/ 2328 h 16095"/>
                  <a:gd name="T102" fmla="*/ 7 w 16058"/>
                  <a:gd name="T103" fmla="*/ 14891 h 16095"/>
                  <a:gd name="T104" fmla="*/ 266 w 16058"/>
                  <a:gd name="T105" fmla="*/ 15556 h 16095"/>
                  <a:gd name="T106" fmla="*/ 817 w 16058"/>
                  <a:gd name="T107" fmla="*/ 15989 h 16095"/>
                  <a:gd name="T108" fmla="*/ 14857 w 16058"/>
                  <a:gd name="T109" fmla="*/ 16088 h 16095"/>
                  <a:gd name="T110" fmla="*/ 15520 w 16058"/>
                  <a:gd name="T111" fmla="*/ 15828 h 16095"/>
                  <a:gd name="T112" fmla="*/ 15953 w 16058"/>
                  <a:gd name="T113" fmla="*/ 15276 h 16095"/>
                  <a:gd name="T114" fmla="*/ 16051 w 16058"/>
                  <a:gd name="T115" fmla="*/ 2713 h 16095"/>
                  <a:gd name="T116" fmla="*/ 15792 w 16058"/>
                  <a:gd name="T117" fmla="*/ 2047 h 16095"/>
                  <a:gd name="T118" fmla="*/ 15241 w 16058"/>
                  <a:gd name="T119" fmla="*/ 1615 h 160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6058" h="16095">
                    <a:moveTo>
                      <a:pt x="15054" y="14754"/>
                    </a:moveTo>
                    <a:lnTo>
                      <a:pt x="15053" y="14771"/>
                    </a:lnTo>
                    <a:lnTo>
                      <a:pt x="15052" y="14788"/>
                    </a:lnTo>
                    <a:lnTo>
                      <a:pt x="15050" y="14804"/>
                    </a:lnTo>
                    <a:lnTo>
                      <a:pt x="15047" y="14821"/>
                    </a:lnTo>
                    <a:lnTo>
                      <a:pt x="15043" y="14838"/>
                    </a:lnTo>
                    <a:lnTo>
                      <a:pt x="15039" y="14854"/>
                    </a:lnTo>
                    <a:lnTo>
                      <a:pt x="15034" y="14869"/>
                    </a:lnTo>
                    <a:lnTo>
                      <a:pt x="15028" y="14884"/>
                    </a:lnTo>
                    <a:lnTo>
                      <a:pt x="15021" y="14899"/>
                    </a:lnTo>
                    <a:lnTo>
                      <a:pt x="15014" y="14913"/>
                    </a:lnTo>
                    <a:lnTo>
                      <a:pt x="15006" y="14927"/>
                    </a:lnTo>
                    <a:lnTo>
                      <a:pt x="14997" y="14941"/>
                    </a:lnTo>
                    <a:lnTo>
                      <a:pt x="14988" y="14954"/>
                    </a:lnTo>
                    <a:lnTo>
                      <a:pt x="14978" y="14967"/>
                    </a:lnTo>
                    <a:lnTo>
                      <a:pt x="14967" y="14979"/>
                    </a:lnTo>
                    <a:lnTo>
                      <a:pt x="14956" y="14990"/>
                    </a:lnTo>
                    <a:lnTo>
                      <a:pt x="14945" y="15002"/>
                    </a:lnTo>
                    <a:lnTo>
                      <a:pt x="14932" y="15013"/>
                    </a:lnTo>
                    <a:lnTo>
                      <a:pt x="14920" y="15023"/>
                    </a:lnTo>
                    <a:lnTo>
                      <a:pt x="14907" y="15032"/>
                    </a:lnTo>
                    <a:lnTo>
                      <a:pt x="14893" y="15041"/>
                    </a:lnTo>
                    <a:lnTo>
                      <a:pt x="14879" y="15049"/>
                    </a:lnTo>
                    <a:lnTo>
                      <a:pt x="14865" y="15056"/>
                    </a:lnTo>
                    <a:lnTo>
                      <a:pt x="14850" y="15063"/>
                    </a:lnTo>
                    <a:lnTo>
                      <a:pt x="14835" y="15069"/>
                    </a:lnTo>
                    <a:lnTo>
                      <a:pt x="14820" y="15074"/>
                    </a:lnTo>
                    <a:lnTo>
                      <a:pt x="14803" y="15079"/>
                    </a:lnTo>
                    <a:lnTo>
                      <a:pt x="14787" y="15082"/>
                    </a:lnTo>
                    <a:lnTo>
                      <a:pt x="14770" y="15085"/>
                    </a:lnTo>
                    <a:lnTo>
                      <a:pt x="14754" y="15087"/>
                    </a:lnTo>
                    <a:lnTo>
                      <a:pt x="14737" y="15089"/>
                    </a:lnTo>
                    <a:lnTo>
                      <a:pt x="14719" y="15089"/>
                    </a:lnTo>
                    <a:lnTo>
                      <a:pt x="1338" y="15089"/>
                    </a:lnTo>
                    <a:lnTo>
                      <a:pt x="1321" y="15089"/>
                    </a:lnTo>
                    <a:lnTo>
                      <a:pt x="1304" y="15087"/>
                    </a:lnTo>
                    <a:lnTo>
                      <a:pt x="1288" y="15085"/>
                    </a:lnTo>
                    <a:lnTo>
                      <a:pt x="1271" y="15082"/>
                    </a:lnTo>
                    <a:lnTo>
                      <a:pt x="1255" y="15079"/>
                    </a:lnTo>
                    <a:lnTo>
                      <a:pt x="1238" y="15074"/>
                    </a:lnTo>
                    <a:lnTo>
                      <a:pt x="1223" y="15069"/>
                    </a:lnTo>
                    <a:lnTo>
                      <a:pt x="1208" y="15063"/>
                    </a:lnTo>
                    <a:lnTo>
                      <a:pt x="1193" y="15056"/>
                    </a:lnTo>
                    <a:lnTo>
                      <a:pt x="1179" y="15049"/>
                    </a:lnTo>
                    <a:lnTo>
                      <a:pt x="1165" y="15041"/>
                    </a:lnTo>
                    <a:lnTo>
                      <a:pt x="1151" y="15032"/>
                    </a:lnTo>
                    <a:lnTo>
                      <a:pt x="1138" y="15023"/>
                    </a:lnTo>
                    <a:lnTo>
                      <a:pt x="1125" y="15013"/>
                    </a:lnTo>
                    <a:lnTo>
                      <a:pt x="1113" y="15002"/>
                    </a:lnTo>
                    <a:lnTo>
                      <a:pt x="1102" y="14990"/>
                    </a:lnTo>
                    <a:lnTo>
                      <a:pt x="1091" y="14979"/>
                    </a:lnTo>
                    <a:lnTo>
                      <a:pt x="1080" y="14967"/>
                    </a:lnTo>
                    <a:lnTo>
                      <a:pt x="1070" y="14954"/>
                    </a:lnTo>
                    <a:lnTo>
                      <a:pt x="1061" y="14941"/>
                    </a:lnTo>
                    <a:lnTo>
                      <a:pt x="1052" y="14927"/>
                    </a:lnTo>
                    <a:lnTo>
                      <a:pt x="1044" y="14913"/>
                    </a:lnTo>
                    <a:lnTo>
                      <a:pt x="1037" y="14899"/>
                    </a:lnTo>
                    <a:lnTo>
                      <a:pt x="1030" y="14884"/>
                    </a:lnTo>
                    <a:lnTo>
                      <a:pt x="1024" y="14869"/>
                    </a:lnTo>
                    <a:lnTo>
                      <a:pt x="1019" y="14854"/>
                    </a:lnTo>
                    <a:lnTo>
                      <a:pt x="1014" y="14838"/>
                    </a:lnTo>
                    <a:lnTo>
                      <a:pt x="1011" y="14821"/>
                    </a:lnTo>
                    <a:lnTo>
                      <a:pt x="1008" y="14804"/>
                    </a:lnTo>
                    <a:lnTo>
                      <a:pt x="1006" y="14788"/>
                    </a:lnTo>
                    <a:lnTo>
                      <a:pt x="1004" y="14771"/>
                    </a:lnTo>
                    <a:lnTo>
                      <a:pt x="1004" y="14754"/>
                    </a:lnTo>
                    <a:lnTo>
                      <a:pt x="1004" y="2850"/>
                    </a:lnTo>
                    <a:lnTo>
                      <a:pt x="1004" y="2833"/>
                    </a:lnTo>
                    <a:lnTo>
                      <a:pt x="1006" y="2816"/>
                    </a:lnTo>
                    <a:lnTo>
                      <a:pt x="1008" y="2799"/>
                    </a:lnTo>
                    <a:lnTo>
                      <a:pt x="1011" y="2782"/>
                    </a:lnTo>
                    <a:lnTo>
                      <a:pt x="1014" y="2766"/>
                    </a:lnTo>
                    <a:lnTo>
                      <a:pt x="1019" y="2750"/>
                    </a:lnTo>
                    <a:lnTo>
                      <a:pt x="1024" y="2735"/>
                    </a:lnTo>
                    <a:lnTo>
                      <a:pt x="1030" y="2720"/>
                    </a:lnTo>
                    <a:lnTo>
                      <a:pt x="1037" y="2705"/>
                    </a:lnTo>
                    <a:lnTo>
                      <a:pt x="1044" y="2690"/>
                    </a:lnTo>
                    <a:lnTo>
                      <a:pt x="1052" y="2676"/>
                    </a:lnTo>
                    <a:lnTo>
                      <a:pt x="1061" y="2663"/>
                    </a:lnTo>
                    <a:lnTo>
                      <a:pt x="1070" y="2650"/>
                    </a:lnTo>
                    <a:lnTo>
                      <a:pt x="1080" y="2637"/>
                    </a:lnTo>
                    <a:lnTo>
                      <a:pt x="1091" y="2624"/>
                    </a:lnTo>
                    <a:lnTo>
                      <a:pt x="1102" y="2613"/>
                    </a:lnTo>
                    <a:lnTo>
                      <a:pt x="1113" y="2602"/>
                    </a:lnTo>
                    <a:lnTo>
                      <a:pt x="1125" y="2591"/>
                    </a:lnTo>
                    <a:lnTo>
                      <a:pt x="1138" y="2581"/>
                    </a:lnTo>
                    <a:lnTo>
                      <a:pt x="1151" y="2572"/>
                    </a:lnTo>
                    <a:lnTo>
                      <a:pt x="1165" y="2563"/>
                    </a:lnTo>
                    <a:lnTo>
                      <a:pt x="1179" y="2555"/>
                    </a:lnTo>
                    <a:lnTo>
                      <a:pt x="1193" y="2548"/>
                    </a:lnTo>
                    <a:lnTo>
                      <a:pt x="1208" y="2541"/>
                    </a:lnTo>
                    <a:lnTo>
                      <a:pt x="1223" y="2535"/>
                    </a:lnTo>
                    <a:lnTo>
                      <a:pt x="1238" y="2530"/>
                    </a:lnTo>
                    <a:lnTo>
                      <a:pt x="1255" y="2525"/>
                    </a:lnTo>
                    <a:lnTo>
                      <a:pt x="1271" y="2522"/>
                    </a:lnTo>
                    <a:lnTo>
                      <a:pt x="1288" y="2519"/>
                    </a:lnTo>
                    <a:lnTo>
                      <a:pt x="1304" y="2517"/>
                    </a:lnTo>
                    <a:lnTo>
                      <a:pt x="1321" y="2515"/>
                    </a:lnTo>
                    <a:lnTo>
                      <a:pt x="1338" y="2515"/>
                    </a:lnTo>
                    <a:lnTo>
                      <a:pt x="3513" y="2515"/>
                    </a:lnTo>
                    <a:lnTo>
                      <a:pt x="3513" y="3521"/>
                    </a:lnTo>
                    <a:lnTo>
                      <a:pt x="3514" y="3547"/>
                    </a:lnTo>
                    <a:lnTo>
                      <a:pt x="3515" y="3572"/>
                    </a:lnTo>
                    <a:lnTo>
                      <a:pt x="3519" y="3597"/>
                    </a:lnTo>
                    <a:lnTo>
                      <a:pt x="3523" y="3622"/>
                    </a:lnTo>
                    <a:lnTo>
                      <a:pt x="3529" y="3647"/>
                    </a:lnTo>
                    <a:lnTo>
                      <a:pt x="3535" y="3671"/>
                    </a:lnTo>
                    <a:lnTo>
                      <a:pt x="3543" y="3694"/>
                    </a:lnTo>
                    <a:lnTo>
                      <a:pt x="3552" y="3717"/>
                    </a:lnTo>
                    <a:lnTo>
                      <a:pt x="3562" y="3739"/>
                    </a:lnTo>
                    <a:lnTo>
                      <a:pt x="3573" y="3760"/>
                    </a:lnTo>
                    <a:lnTo>
                      <a:pt x="3585" y="3781"/>
                    </a:lnTo>
                    <a:lnTo>
                      <a:pt x="3598" y="3802"/>
                    </a:lnTo>
                    <a:lnTo>
                      <a:pt x="3612" y="3822"/>
                    </a:lnTo>
                    <a:lnTo>
                      <a:pt x="3627" y="3841"/>
                    </a:lnTo>
                    <a:lnTo>
                      <a:pt x="3643" y="3859"/>
                    </a:lnTo>
                    <a:lnTo>
                      <a:pt x="3659" y="3877"/>
                    </a:lnTo>
                    <a:lnTo>
                      <a:pt x="3677" y="3893"/>
                    </a:lnTo>
                    <a:lnTo>
                      <a:pt x="3695" y="3909"/>
                    </a:lnTo>
                    <a:lnTo>
                      <a:pt x="3714" y="3924"/>
                    </a:lnTo>
                    <a:lnTo>
                      <a:pt x="3733" y="3938"/>
                    </a:lnTo>
                    <a:lnTo>
                      <a:pt x="3755" y="3951"/>
                    </a:lnTo>
                    <a:lnTo>
                      <a:pt x="3776" y="3963"/>
                    </a:lnTo>
                    <a:lnTo>
                      <a:pt x="3797" y="3974"/>
                    </a:lnTo>
                    <a:lnTo>
                      <a:pt x="3819" y="3985"/>
                    </a:lnTo>
                    <a:lnTo>
                      <a:pt x="3842" y="3994"/>
                    </a:lnTo>
                    <a:lnTo>
                      <a:pt x="3865" y="4002"/>
                    </a:lnTo>
                    <a:lnTo>
                      <a:pt x="3889" y="4008"/>
                    </a:lnTo>
                    <a:lnTo>
                      <a:pt x="3913" y="4014"/>
                    </a:lnTo>
                    <a:lnTo>
                      <a:pt x="3938" y="4018"/>
                    </a:lnTo>
                    <a:lnTo>
                      <a:pt x="3963" y="4021"/>
                    </a:lnTo>
                    <a:lnTo>
                      <a:pt x="3988" y="4023"/>
                    </a:lnTo>
                    <a:lnTo>
                      <a:pt x="4015" y="4024"/>
                    </a:lnTo>
                    <a:lnTo>
                      <a:pt x="4041" y="4023"/>
                    </a:lnTo>
                    <a:lnTo>
                      <a:pt x="4066" y="4021"/>
                    </a:lnTo>
                    <a:lnTo>
                      <a:pt x="4091" y="4018"/>
                    </a:lnTo>
                    <a:lnTo>
                      <a:pt x="4116" y="4014"/>
                    </a:lnTo>
                    <a:lnTo>
                      <a:pt x="4140" y="4008"/>
                    </a:lnTo>
                    <a:lnTo>
                      <a:pt x="4164" y="4002"/>
                    </a:lnTo>
                    <a:lnTo>
                      <a:pt x="4187" y="3994"/>
                    </a:lnTo>
                    <a:lnTo>
                      <a:pt x="4210" y="3985"/>
                    </a:lnTo>
                    <a:lnTo>
                      <a:pt x="4232" y="3974"/>
                    </a:lnTo>
                    <a:lnTo>
                      <a:pt x="4253" y="3963"/>
                    </a:lnTo>
                    <a:lnTo>
                      <a:pt x="4274" y="3951"/>
                    </a:lnTo>
                    <a:lnTo>
                      <a:pt x="4295" y="3938"/>
                    </a:lnTo>
                    <a:lnTo>
                      <a:pt x="4315" y="3924"/>
                    </a:lnTo>
                    <a:lnTo>
                      <a:pt x="4334" y="3909"/>
                    </a:lnTo>
                    <a:lnTo>
                      <a:pt x="4352" y="3893"/>
                    </a:lnTo>
                    <a:lnTo>
                      <a:pt x="4369" y="3877"/>
                    </a:lnTo>
                    <a:lnTo>
                      <a:pt x="4386" y="3859"/>
                    </a:lnTo>
                    <a:lnTo>
                      <a:pt x="4402" y="3841"/>
                    </a:lnTo>
                    <a:lnTo>
                      <a:pt x="4417" y="3822"/>
                    </a:lnTo>
                    <a:lnTo>
                      <a:pt x="4431" y="3802"/>
                    </a:lnTo>
                    <a:lnTo>
                      <a:pt x="4444" y="3781"/>
                    </a:lnTo>
                    <a:lnTo>
                      <a:pt x="4456" y="3760"/>
                    </a:lnTo>
                    <a:lnTo>
                      <a:pt x="4467" y="3739"/>
                    </a:lnTo>
                    <a:lnTo>
                      <a:pt x="4477" y="3717"/>
                    </a:lnTo>
                    <a:lnTo>
                      <a:pt x="4486" y="3694"/>
                    </a:lnTo>
                    <a:lnTo>
                      <a:pt x="4493" y="3671"/>
                    </a:lnTo>
                    <a:lnTo>
                      <a:pt x="4500" y="3647"/>
                    </a:lnTo>
                    <a:lnTo>
                      <a:pt x="4506" y="3622"/>
                    </a:lnTo>
                    <a:lnTo>
                      <a:pt x="4510" y="3597"/>
                    </a:lnTo>
                    <a:lnTo>
                      <a:pt x="4513" y="3572"/>
                    </a:lnTo>
                    <a:lnTo>
                      <a:pt x="4515" y="3547"/>
                    </a:lnTo>
                    <a:lnTo>
                      <a:pt x="4516" y="3521"/>
                    </a:lnTo>
                    <a:lnTo>
                      <a:pt x="4516" y="2515"/>
                    </a:lnTo>
                    <a:lnTo>
                      <a:pt x="7527" y="2515"/>
                    </a:lnTo>
                    <a:lnTo>
                      <a:pt x="7527" y="3521"/>
                    </a:lnTo>
                    <a:lnTo>
                      <a:pt x="7528" y="3547"/>
                    </a:lnTo>
                    <a:lnTo>
                      <a:pt x="7529" y="3572"/>
                    </a:lnTo>
                    <a:lnTo>
                      <a:pt x="7533" y="3597"/>
                    </a:lnTo>
                    <a:lnTo>
                      <a:pt x="7537" y="3622"/>
                    </a:lnTo>
                    <a:lnTo>
                      <a:pt x="7543" y="3647"/>
                    </a:lnTo>
                    <a:lnTo>
                      <a:pt x="7549" y="3671"/>
                    </a:lnTo>
                    <a:lnTo>
                      <a:pt x="7557" y="3694"/>
                    </a:lnTo>
                    <a:lnTo>
                      <a:pt x="7566" y="3717"/>
                    </a:lnTo>
                    <a:lnTo>
                      <a:pt x="7576" y="3739"/>
                    </a:lnTo>
                    <a:lnTo>
                      <a:pt x="7587" y="3760"/>
                    </a:lnTo>
                    <a:lnTo>
                      <a:pt x="7599" y="3781"/>
                    </a:lnTo>
                    <a:lnTo>
                      <a:pt x="7612" y="3802"/>
                    </a:lnTo>
                    <a:lnTo>
                      <a:pt x="7627" y="3822"/>
                    </a:lnTo>
                    <a:lnTo>
                      <a:pt x="7642" y="3841"/>
                    </a:lnTo>
                    <a:lnTo>
                      <a:pt x="7658" y="3859"/>
                    </a:lnTo>
                    <a:lnTo>
                      <a:pt x="7674" y="3877"/>
                    </a:lnTo>
                    <a:lnTo>
                      <a:pt x="7692" y="3893"/>
                    </a:lnTo>
                    <a:lnTo>
                      <a:pt x="7710" y="3909"/>
                    </a:lnTo>
                    <a:lnTo>
                      <a:pt x="7729" y="3924"/>
                    </a:lnTo>
                    <a:lnTo>
                      <a:pt x="7748" y="3938"/>
                    </a:lnTo>
                    <a:lnTo>
                      <a:pt x="7769" y="3951"/>
                    </a:lnTo>
                    <a:lnTo>
                      <a:pt x="7790" y="3963"/>
                    </a:lnTo>
                    <a:lnTo>
                      <a:pt x="7811" y="3974"/>
                    </a:lnTo>
                    <a:lnTo>
                      <a:pt x="7833" y="3985"/>
                    </a:lnTo>
                    <a:lnTo>
                      <a:pt x="7856" y="3994"/>
                    </a:lnTo>
                    <a:lnTo>
                      <a:pt x="7879" y="4002"/>
                    </a:lnTo>
                    <a:lnTo>
                      <a:pt x="7904" y="4008"/>
                    </a:lnTo>
                    <a:lnTo>
                      <a:pt x="7928" y="4014"/>
                    </a:lnTo>
                    <a:lnTo>
                      <a:pt x="7953" y="4018"/>
                    </a:lnTo>
                    <a:lnTo>
                      <a:pt x="7978" y="4021"/>
                    </a:lnTo>
                    <a:lnTo>
                      <a:pt x="8003" y="4023"/>
                    </a:lnTo>
                    <a:lnTo>
                      <a:pt x="8029" y="4024"/>
                    </a:lnTo>
                    <a:lnTo>
                      <a:pt x="8055" y="4023"/>
                    </a:lnTo>
                    <a:lnTo>
                      <a:pt x="8080" y="4021"/>
                    </a:lnTo>
                    <a:lnTo>
                      <a:pt x="8105" y="4018"/>
                    </a:lnTo>
                    <a:lnTo>
                      <a:pt x="8130" y="4014"/>
                    </a:lnTo>
                    <a:lnTo>
                      <a:pt x="8154" y="4008"/>
                    </a:lnTo>
                    <a:lnTo>
                      <a:pt x="8179" y="4002"/>
                    </a:lnTo>
                    <a:lnTo>
                      <a:pt x="8202" y="3994"/>
                    </a:lnTo>
                    <a:lnTo>
                      <a:pt x="8224" y="3985"/>
                    </a:lnTo>
                    <a:lnTo>
                      <a:pt x="8247" y="3974"/>
                    </a:lnTo>
                    <a:lnTo>
                      <a:pt x="8268" y="3963"/>
                    </a:lnTo>
                    <a:lnTo>
                      <a:pt x="8289" y="3951"/>
                    </a:lnTo>
                    <a:lnTo>
                      <a:pt x="8309" y="3938"/>
                    </a:lnTo>
                    <a:lnTo>
                      <a:pt x="8329" y="3924"/>
                    </a:lnTo>
                    <a:lnTo>
                      <a:pt x="8348" y="3909"/>
                    </a:lnTo>
                    <a:lnTo>
                      <a:pt x="8366" y="3893"/>
                    </a:lnTo>
                    <a:lnTo>
                      <a:pt x="8383" y="3877"/>
                    </a:lnTo>
                    <a:lnTo>
                      <a:pt x="8400" y="3859"/>
                    </a:lnTo>
                    <a:lnTo>
                      <a:pt x="8416" y="3841"/>
                    </a:lnTo>
                    <a:lnTo>
                      <a:pt x="8431" y="3822"/>
                    </a:lnTo>
                    <a:lnTo>
                      <a:pt x="8446" y="3802"/>
                    </a:lnTo>
                    <a:lnTo>
                      <a:pt x="8459" y="3781"/>
                    </a:lnTo>
                    <a:lnTo>
                      <a:pt x="8471" y="3760"/>
                    </a:lnTo>
                    <a:lnTo>
                      <a:pt x="8482" y="3739"/>
                    </a:lnTo>
                    <a:lnTo>
                      <a:pt x="8492" y="3717"/>
                    </a:lnTo>
                    <a:lnTo>
                      <a:pt x="8501" y="3694"/>
                    </a:lnTo>
                    <a:lnTo>
                      <a:pt x="8508" y="3671"/>
                    </a:lnTo>
                    <a:lnTo>
                      <a:pt x="8515" y="3647"/>
                    </a:lnTo>
                    <a:lnTo>
                      <a:pt x="8521" y="3622"/>
                    </a:lnTo>
                    <a:lnTo>
                      <a:pt x="8525" y="3597"/>
                    </a:lnTo>
                    <a:lnTo>
                      <a:pt x="8528" y="3572"/>
                    </a:lnTo>
                    <a:lnTo>
                      <a:pt x="8530" y="3547"/>
                    </a:lnTo>
                    <a:lnTo>
                      <a:pt x="8531" y="3521"/>
                    </a:lnTo>
                    <a:lnTo>
                      <a:pt x="8531" y="2515"/>
                    </a:lnTo>
                    <a:lnTo>
                      <a:pt x="11542" y="2515"/>
                    </a:lnTo>
                    <a:lnTo>
                      <a:pt x="11542" y="3521"/>
                    </a:lnTo>
                    <a:lnTo>
                      <a:pt x="11543" y="3547"/>
                    </a:lnTo>
                    <a:lnTo>
                      <a:pt x="11545" y="3572"/>
                    </a:lnTo>
                    <a:lnTo>
                      <a:pt x="11548" y="3597"/>
                    </a:lnTo>
                    <a:lnTo>
                      <a:pt x="11552" y="3622"/>
                    </a:lnTo>
                    <a:lnTo>
                      <a:pt x="11558" y="3647"/>
                    </a:lnTo>
                    <a:lnTo>
                      <a:pt x="11564" y="3671"/>
                    </a:lnTo>
                    <a:lnTo>
                      <a:pt x="11572" y="3694"/>
                    </a:lnTo>
                    <a:lnTo>
                      <a:pt x="11581" y="3717"/>
                    </a:lnTo>
                    <a:lnTo>
                      <a:pt x="11591" y="3739"/>
                    </a:lnTo>
                    <a:lnTo>
                      <a:pt x="11602" y="3760"/>
                    </a:lnTo>
                    <a:lnTo>
                      <a:pt x="11614" y="3781"/>
                    </a:lnTo>
                    <a:lnTo>
                      <a:pt x="11627" y="3802"/>
                    </a:lnTo>
                    <a:lnTo>
                      <a:pt x="11641" y="3822"/>
                    </a:lnTo>
                    <a:lnTo>
                      <a:pt x="11656" y="3841"/>
                    </a:lnTo>
                    <a:lnTo>
                      <a:pt x="11672" y="3859"/>
                    </a:lnTo>
                    <a:lnTo>
                      <a:pt x="11688" y="3877"/>
                    </a:lnTo>
                    <a:lnTo>
                      <a:pt x="11706" y="3893"/>
                    </a:lnTo>
                    <a:lnTo>
                      <a:pt x="11724" y="3909"/>
                    </a:lnTo>
                    <a:lnTo>
                      <a:pt x="11743" y="3924"/>
                    </a:lnTo>
                    <a:lnTo>
                      <a:pt x="11762" y="3938"/>
                    </a:lnTo>
                    <a:lnTo>
                      <a:pt x="11784" y="3951"/>
                    </a:lnTo>
                    <a:lnTo>
                      <a:pt x="11805" y="3963"/>
                    </a:lnTo>
                    <a:lnTo>
                      <a:pt x="11826" y="3974"/>
                    </a:lnTo>
                    <a:lnTo>
                      <a:pt x="11848" y="3985"/>
                    </a:lnTo>
                    <a:lnTo>
                      <a:pt x="11871" y="3994"/>
                    </a:lnTo>
                    <a:lnTo>
                      <a:pt x="11894" y="4002"/>
                    </a:lnTo>
                    <a:lnTo>
                      <a:pt x="11918" y="4008"/>
                    </a:lnTo>
                    <a:lnTo>
                      <a:pt x="11942" y="4014"/>
                    </a:lnTo>
                    <a:lnTo>
                      <a:pt x="11967" y="4018"/>
                    </a:lnTo>
                    <a:lnTo>
                      <a:pt x="11992" y="4021"/>
                    </a:lnTo>
                    <a:lnTo>
                      <a:pt x="12017" y="4023"/>
                    </a:lnTo>
                    <a:lnTo>
                      <a:pt x="12044" y="4024"/>
                    </a:lnTo>
                    <a:lnTo>
                      <a:pt x="12070" y="4023"/>
                    </a:lnTo>
                    <a:lnTo>
                      <a:pt x="12095" y="4021"/>
                    </a:lnTo>
                    <a:lnTo>
                      <a:pt x="12120" y="4018"/>
                    </a:lnTo>
                    <a:lnTo>
                      <a:pt x="12145" y="4014"/>
                    </a:lnTo>
                    <a:lnTo>
                      <a:pt x="12169" y="4008"/>
                    </a:lnTo>
                    <a:lnTo>
                      <a:pt x="12193" y="4002"/>
                    </a:lnTo>
                    <a:lnTo>
                      <a:pt x="12216" y="3994"/>
                    </a:lnTo>
                    <a:lnTo>
                      <a:pt x="12238" y="3985"/>
                    </a:lnTo>
                    <a:lnTo>
                      <a:pt x="12261" y="3974"/>
                    </a:lnTo>
                    <a:lnTo>
                      <a:pt x="12282" y="3963"/>
                    </a:lnTo>
                    <a:lnTo>
                      <a:pt x="12303" y="3951"/>
                    </a:lnTo>
                    <a:lnTo>
                      <a:pt x="12324" y="3938"/>
                    </a:lnTo>
                    <a:lnTo>
                      <a:pt x="12344" y="3924"/>
                    </a:lnTo>
                    <a:lnTo>
                      <a:pt x="12363" y="3909"/>
                    </a:lnTo>
                    <a:lnTo>
                      <a:pt x="12381" y="3893"/>
                    </a:lnTo>
                    <a:lnTo>
                      <a:pt x="12398" y="3877"/>
                    </a:lnTo>
                    <a:lnTo>
                      <a:pt x="12415" y="3859"/>
                    </a:lnTo>
                    <a:lnTo>
                      <a:pt x="12431" y="3841"/>
                    </a:lnTo>
                    <a:lnTo>
                      <a:pt x="12446" y="3822"/>
                    </a:lnTo>
                    <a:lnTo>
                      <a:pt x="12460" y="3802"/>
                    </a:lnTo>
                    <a:lnTo>
                      <a:pt x="12473" y="3781"/>
                    </a:lnTo>
                    <a:lnTo>
                      <a:pt x="12485" y="3760"/>
                    </a:lnTo>
                    <a:lnTo>
                      <a:pt x="12496" y="3739"/>
                    </a:lnTo>
                    <a:lnTo>
                      <a:pt x="12506" y="3717"/>
                    </a:lnTo>
                    <a:lnTo>
                      <a:pt x="12515" y="3694"/>
                    </a:lnTo>
                    <a:lnTo>
                      <a:pt x="12522" y="3671"/>
                    </a:lnTo>
                    <a:lnTo>
                      <a:pt x="12529" y="3647"/>
                    </a:lnTo>
                    <a:lnTo>
                      <a:pt x="12535" y="3622"/>
                    </a:lnTo>
                    <a:lnTo>
                      <a:pt x="12539" y="3597"/>
                    </a:lnTo>
                    <a:lnTo>
                      <a:pt x="12542" y="3572"/>
                    </a:lnTo>
                    <a:lnTo>
                      <a:pt x="12544" y="3547"/>
                    </a:lnTo>
                    <a:lnTo>
                      <a:pt x="12545" y="3521"/>
                    </a:lnTo>
                    <a:lnTo>
                      <a:pt x="12545" y="2515"/>
                    </a:lnTo>
                    <a:lnTo>
                      <a:pt x="14719" y="2515"/>
                    </a:lnTo>
                    <a:lnTo>
                      <a:pt x="14737" y="2515"/>
                    </a:lnTo>
                    <a:lnTo>
                      <a:pt x="14754" y="2517"/>
                    </a:lnTo>
                    <a:lnTo>
                      <a:pt x="14770" y="2519"/>
                    </a:lnTo>
                    <a:lnTo>
                      <a:pt x="14787" y="2522"/>
                    </a:lnTo>
                    <a:lnTo>
                      <a:pt x="14803" y="2525"/>
                    </a:lnTo>
                    <a:lnTo>
                      <a:pt x="14820" y="2530"/>
                    </a:lnTo>
                    <a:lnTo>
                      <a:pt x="14835" y="2535"/>
                    </a:lnTo>
                    <a:lnTo>
                      <a:pt x="14850" y="2541"/>
                    </a:lnTo>
                    <a:lnTo>
                      <a:pt x="14865" y="2548"/>
                    </a:lnTo>
                    <a:lnTo>
                      <a:pt x="14879" y="2555"/>
                    </a:lnTo>
                    <a:lnTo>
                      <a:pt x="14893" y="2563"/>
                    </a:lnTo>
                    <a:lnTo>
                      <a:pt x="14907" y="2572"/>
                    </a:lnTo>
                    <a:lnTo>
                      <a:pt x="14920" y="2581"/>
                    </a:lnTo>
                    <a:lnTo>
                      <a:pt x="14932" y="2591"/>
                    </a:lnTo>
                    <a:lnTo>
                      <a:pt x="14945" y="2602"/>
                    </a:lnTo>
                    <a:lnTo>
                      <a:pt x="14956" y="2613"/>
                    </a:lnTo>
                    <a:lnTo>
                      <a:pt x="14967" y="2624"/>
                    </a:lnTo>
                    <a:lnTo>
                      <a:pt x="14978" y="2637"/>
                    </a:lnTo>
                    <a:lnTo>
                      <a:pt x="14988" y="2650"/>
                    </a:lnTo>
                    <a:lnTo>
                      <a:pt x="14997" y="2663"/>
                    </a:lnTo>
                    <a:lnTo>
                      <a:pt x="15006" y="2676"/>
                    </a:lnTo>
                    <a:lnTo>
                      <a:pt x="15014" y="2690"/>
                    </a:lnTo>
                    <a:lnTo>
                      <a:pt x="15021" y="2705"/>
                    </a:lnTo>
                    <a:lnTo>
                      <a:pt x="15028" y="2720"/>
                    </a:lnTo>
                    <a:lnTo>
                      <a:pt x="15034" y="2735"/>
                    </a:lnTo>
                    <a:lnTo>
                      <a:pt x="15039" y="2750"/>
                    </a:lnTo>
                    <a:lnTo>
                      <a:pt x="15043" y="2766"/>
                    </a:lnTo>
                    <a:lnTo>
                      <a:pt x="15047" y="2782"/>
                    </a:lnTo>
                    <a:lnTo>
                      <a:pt x="15050" y="2799"/>
                    </a:lnTo>
                    <a:lnTo>
                      <a:pt x="15052" y="2816"/>
                    </a:lnTo>
                    <a:lnTo>
                      <a:pt x="15053" y="2833"/>
                    </a:lnTo>
                    <a:lnTo>
                      <a:pt x="15054" y="2850"/>
                    </a:lnTo>
                    <a:lnTo>
                      <a:pt x="15054" y="14754"/>
                    </a:lnTo>
                    <a:close/>
                    <a:moveTo>
                      <a:pt x="14719" y="1509"/>
                    </a:moveTo>
                    <a:lnTo>
                      <a:pt x="12545" y="1509"/>
                    </a:lnTo>
                    <a:lnTo>
                      <a:pt x="12545" y="503"/>
                    </a:lnTo>
                    <a:lnTo>
                      <a:pt x="12544" y="477"/>
                    </a:lnTo>
                    <a:lnTo>
                      <a:pt x="12542" y="452"/>
                    </a:lnTo>
                    <a:lnTo>
                      <a:pt x="12539" y="427"/>
                    </a:lnTo>
                    <a:lnTo>
                      <a:pt x="12535" y="401"/>
                    </a:lnTo>
                    <a:lnTo>
                      <a:pt x="12529" y="377"/>
                    </a:lnTo>
                    <a:lnTo>
                      <a:pt x="12522" y="353"/>
                    </a:lnTo>
                    <a:lnTo>
                      <a:pt x="12515" y="330"/>
                    </a:lnTo>
                    <a:lnTo>
                      <a:pt x="12506" y="307"/>
                    </a:lnTo>
                    <a:lnTo>
                      <a:pt x="12496" y="285"/>
                    </a:lnTo>
                    <a:lnTo>
                      <a:pt x="12485" y="264"/>
                    </a:lnTo>
                    <a:lnTo>
                      <a:pt x="12473" y="242"/>
                    </a:lnTo>
                    <a:lnTo>
                      <a:pt x="12460" y="221"/>
                    </a:lnTo>
                    <a:lnTo>
                      <a:pt x="12446" y="202"/>
                    </a:lnTo>
                    <a:lnTo>
                      <a:pt x="12431" y="183"/>
                    </a:lnTo>
                    <a:lnTo>
                      <a:pt x="12415" y="165"/>
                    </a:lnTo>
                    <a:lnTo>
                      <a:pt x="12398" y="147"/>
                    </a:lnTo>
                    <a:lnTo>
                      <a:pt x="12381" y="131"/>
                    </a:lnTo>
                    <a:lnTo>
                      <a:pt x="12363" y="115"/>
                    </a:lnTo>
                    <a:lnTo>
                      <a:pt x="12344" y="100"/>
                    </a:lnTo>
                    <a:lnTo>
                      <a:pt x="12324" y="86"/>
                    </a:lnTo>
                    <a:lnTo>
                      <a:pt x="12303" y="72"/>
                    </a:lnTo>
                    <a:lnTo>
                      <a:pt x="12282" y="60"/>
                    </a:lnTo>
                    <a:lnTo>
                      <a:pt x="12261" y="49"/>
                    </a:lnTo>
                    <a:lnTo>
                      <a:pt x="12238" y="39"/>
                    </a:lnTo>
                    <a:lnTo>
                      <a:pt x="12216" y="30"/>
                    </a:lnTo>
                    <a:lnTo>
                      <a:pt x="12193" y="22"/>
                    </a:lnTo>
                    <a:lnTo>
                      <a:pt x="12169" y="16"/>
                    </a:lnTo>
                    <a:lnTo>
                      <a:pt x="12145" y="10"/>
                    </a:lnTo>
                    <a:lnTo>
                      <a:pt x="12120" y="6"/>
                    </a:lnTo>
                    <a:lnTo>
                      <a:pt x="12095" y="3"/>
                    </a:lnTo>
                    <a:lnTo>
                      <a:pt x="12070" y="1"/>
                    </a:lnTo>
                    <a:lnTo>
                      <a:pt x="12044" y="0"/>
                    </a:lnTo>
                    <a:lnTo>
                      <a:pt x="12017" y="1"/>
                    </a:lnTo>
                    <a:lnTo>
                      <a:pt x="11992" y="3"/>
                    </a:lnTo>
                    <a:lnTo>
                      <a:pt x="11967" y="6"/>
                    </a:lnTo>
                    <a:lnTo>
                      <a:pt x="11942" y="10"/>
                    </a:lnTo>
                    <a:lnTo>
                      <a:pt x="11918" y="16"/>
                    </a:lnTo>
                    <a:lnTo>
                      <a:pt x="11894" y="22"/>
                    </a:lnTo>
                    <a:lnTo>
                      <a:pt x="11871" y="30"/>
                    </a:lnTo>
                    <a:lnTo>
                      <a:pt x="11848" y="39"/>
                    </a:lnTo>
                    <a:lnTo>
                      <a:pt x="11826" y="49"/>
                    </a:lnTo>
                    <a:lnTo>
                      <a:pt x="11805" y="60"/>
                    </a:lnTo>
                    <a:lnTo>
                      <a:pt x="11784" y="72"/>
                    </a:lnTo>
                    <a:lnTo>
                      <a:pt x="11762" y="86"/>
                    </a:lnTo>
                    <a:lnTo>
                      <a:pt x="11743" y="100"/>
                    </a:lnTo>
                    <a:lnTo>
                      <a:pt x="11724" y="115"/>
                    </a:lnTo>
                    <a:lnTo>
                      <a:pt x="11706" y="131"/>
                    </a:lnTo>
                    <a:lnTo>
                      <a:pt x="11688" y="147"/>
                    </a:lnTo>
                    <a:lnTo>
                      <a:pt x="11672" y="165"/>
                    </a:lnTo>
                    <a:lnTo>
                      <a:pt x="11656" y="183"/>
                    </a:lnTo>
                    <a:lnTo>
                      <a:pt x="11641" y="202"/>
                    </a:lnTo>
                    <a:lnTo>
                      <a:pt x="11627" y="221"/>
                    </a:lnTo>
                    <a:lnTo>
                      <a:pt x="11614" y="242"/>
                    </a:lnTo>
                    <a:lnTo>
                      <a:pt x="11602" y="264"/>
                    </a:lnTo>
                    <a:lnTo>
                      <a:pt x="11591" y="285"/>
                    </a:lnTo>
                    <a:lnTo>
                      <a:pt x="11581" y="307"/>
                    </a:lnTo>
                    <a:lnTo>
                      <a:pt x="11572" y="330"/>
                    </a:lnTo>
                    <a:lnTo>
                      <a:pt x="11564" y="353"/>
                    </a:lnTo>
                    <a:lnTo>
                      <a:pt x="11558" y="377"/>
                    </a:lnTo>
                    <a:lnTo>
                      <a:pt x="11552" y="401"/>
                    </a:lnTo>
                    <a:lnTo>
                      <a:pt x="11548" y="427"/>
                    </a:lnTo>
                    <a:lnTo>
                      <a:pt x="11545" y="452"/>
                    </a:lnTo>
                    <a:lnTo>
                      <a:pt x="11543" y="477"/>
                    </a:lnTo>
                    <a:lnTo>
                      <a:pt x="11542" y="503"/>
                    </a:lnTo>
                    <a:lnTo>
                      <a:pt x="11542" y="1509"/>
                    </a:lnTo>
                    <a:lnTo>
                      <a:pt x="8531" y="1509"/>
                    </a:lnTo>
                    <a:lnTo>
                      <a:pt x="8531" y="503"/>
                    </a:lnTo>
                    <a:lnTo>
                      <a:pt x="8530" y="477"/>
                    </a:lnTo>
                    <a:lnTo>
                      <a:pt x="8528" y="452"/>
                    </a:lnTo>
                    <a:lnTo>
                      <a:pt x="8525" y="427"/>
                    </a:lnTo>
                    <a:lnTo>
                      <a:pt x="8521" y="401"/>
                    </a:lnTo>
                    <a:lnTo>
                      <a:pt x="8515" y="377"/>
                    </a:lnTo>
                    <a:lnTo>
                      <a:pt x="8508" y="353"/>
                    </a:lnTo>
                    <a:lnTo>
                      <a:pt x="8501" y="330"/>
                    </a:lnTo>
                    <a:lnTo>
                      <a:pt x="8492" y="307"/>
                    </a:lnTo>
                    <a:lnTo>
                      <a:pt x="8482" y="285"/>
                    </a:lnTo>
                    <a:lnTo>
                      <a:pt x="8471" y="264"/>
                    </a:lnTo>
                    <a:lnTo>
                      <a:pt x="8459" y="242"/>
                    </a:lnTo>
                    <a:lnTo>
                      <a:pt x="8446" y="221"/>
                    </a:lnTo>
                    <a:lnTo>
                      <a:pt x="8431" y="202"/>
                    </a:lnTo>
                    <a:lnTo>
                      <a:pt x="8416" y="183"/>
                    </a:lnTo>
                    <a:lnTo>
                      <a:pt x="8400" y="165"/>
                    </a:lnTo>
                    <a:lnTo>
                      <a:pt x="8383" y="147"/>
                    </a:lnTo>
                    <a:lnTo>
                      <a:pt x="8366" y="131"/>
                    </a:lnTo>
                    <a:lnTo>
                      <a:pt x="8348" y="115"/>
                    </a:lnTo>
                    <a:lnTo>
                      <a:pt x="8329" y="100"/>
                    </a:lnTo>
                    <a:lnTo>
                      <a:pt x="8309" y="86"/>
                    </a:lnTo>
                    <a:lnTo>
                      <a:pt x="8289" y="72"/>
                    </a:lnTo>
                    <a:lnTo>
                      <a:pt x="8268" y="60"/>
                    </a:lnTo>
                    <a:lnTo>
                      <a:pt x="8247" y="49"/>
                    </a:lnTo>
                    <a:lnTo>
                      <a:pt x="8224" y="39"/>
                    </a:lnTo>
                    <a:lnTo>
                      <a:pt x="8202" y="30"/>
                    </a:lnTo>
                    <a:lnTo>
                      <a:pt x="8179" y="22"/>
                    </a:lnTo>
                    <a:lnTo>
                      <a:pt x="8154" y="16"/>
                    </a:lnTo>
                    <a:lnTo>
                      <a:pt x="8130" y="10"/>
                    </a:lnTo>
                    <a:lnTo>
                      <a:pt x="8105" y="6"/>
                    </a:lnTo>
                    <a:lnTo>
                      <a:pt x="8080" y="3"/>
                    </a:lnTo>
                    <a:lnTo>
                      <a:pt x="8055" y="1"/>
                    </a:lnTo>
                    <a:lnTo>
                      <a:pt x="8029" y="0"/>
                    </a:lnTo>
                    <a:lnTo>
                      <a:pt x="8003" y="1"/>
                    </a:lnTo>
                    <a:lnTo>
                      <a:pt x="7978" y="3"/>
                    </a:lnTo>
                    <a:lnTo>
                      <a:pt x="7953" y="6"/>
                    </a:lnTo>
                    <a:lnTo>
                      <a:pt x="7928" y="10"/>
                    </a:lnTo>
                    <a:lnTo>
                      <a:pt x="7904" y="16"/>
                    </a:lnTo>
                    <a:lnTo>
                      <a:pt x="7879" y="22"/>
                    </a:lnTo>
                    <a:lnTo>
                      <a:pt x="7856" y="30"/>
                    </a:lnTo>
                    <a:lnTo>
                      <a:pt x="7833" y="39"/>
                    </a:lnTo>
                    <a:lnTo>
                      <a:pt x="7811" y="49"/>
                    </a:lnTo>
                    <a:lnTo>
                      <a:pt x="7790" y="60"/>
                    </a:lnTo>
                    <a:lnTo>
                      <a:pt x="7769" y="72"/>
                    </a:lnTo>
                    <a:lnTo>
                      <a:pt x="7748" y="86"/>
                    </a:lnTo>
                    <a:lnTo>
                      <a:pt x="7729" y="100"/>
                    </a:lnTo>
                    <a:lnTo>
                      <a:pt x="7710" y="115"/>
                    </a:lnTo>
                    <a:lnTo>
                      <a:pt x="7692" y="131"/>
                    </a:lnTo>
                    <a:lnTo>
                      <a:pt x="7674" y="147"/>
                    </a:lnTo>
                    <a:lnTo>
                      <a:pt x="7658" y="165"/>
                    </a:lnTo>
                    <a:lnTo>
                      <a:pt x="7642" y="183"/>
                    </a:lnTo>
                    <a:lnTo>
                      <a:pt x="7627" y="202"/>
                    </a:lnTo>
                    <a:lnTo>
                      <a:pt x="7612" y="221"/>
                    </a:lnTo>
                    <a:lnTo>
                      <a:pt x="7599" y="242"/>
                    </a:lnTo>
                    <a:lnTo>
                      <a:pt x="7587" y="264"/>
                    </a:lnTo>
                    <a:lnTo>
                      <a:pt x="7576" y="285"/>
                    </a:lnTo>
                    <a:lnTo>
                      <a:pt x="7566" y="307"/>
                    </a:lnTo>
                    <a:lnTo>
                      <a:pt x="7557" y="330"/>
                    </a:lnTo>
                    <a:lnTo>
                      <a:pt x="7549" y="353"/>
                    </a:lnTo>
                    <a:lnTo>
                      <a:pt x="7543" y="377"/>
                    </a:lnTo>
                    <a:lnTo>
                      <a:pt x="7537" y="401"/>
                    </a:lnTo>
                    <a:lnTo>
                      <a:pt x="7533" y="427"/>
                    </a:lnTo>
                    <a:lnTo>
                      <a:pt x="7529" y="452"/>
                    </a:lnTo>
                    <a:lnTo>
                      <a:pt x="7528" y="477"/>
                    </a:lnTo>
                    <a:lnTo>
                      <a:pt x="7527" y="503"/>
                    </a:lnTo>
                    <a:lnTo>
                      <a:pt x="7527" y="1509"/>
                    </a:lnTo>
                    <a:lnTo>
                      <a:pt x="4516" y="1509"/>
                    </a:lnTo>
                    <a:lnTo>
                      <a:pt x="4516" y="503"/>
                    </a:lnTo>
                    <a:lnTo>
                      <a:pt x="4515" y="477"/>
                    </a:lnTo>
                    <a:lnTo>
                      <a:pt x="4513" y="452"/>
                    </a:lnTo>
                    <a:lnTo>
                      <a:pt x="4510" y="427"/>
                    </a:lnTo>
                    <a:lnTo>
                      <a:pt x="4506" y="401"/>
                    </a:lnTo>
                    <a:lnTo>
                      <a:pt x="4500" y="377"/>
                    </a:lnTo>
                    <a:lnTo>
                      <a:pt x="4493" y="353"/>
                    </a:lnTo>
                    <a:lnTo>
                      <a:pt x="4486" y="330"/>
                    </a:lnTo>
                    <a:lnTo>
                      <a:pt x="4477" y="307"/>
                    </a:lnTo>
                    <a:lnTo>
                      <a:pt x="4467" y="285"/>
                    </a:lnTo>
                    <a:lnTo>
                      <a:pt x="4456" y="264"/>
                    </a:lnTo>
                    <a:lnTo>
                      <a:pt x="4444" y="242"/>
                    </a:lnTo>
                    <a:lnTo>
                      <a:pt x="4431" y="221"/>
                    </a:lnTo>
                    <a:lnTo>
                      <a:pt x="4417" y="202"/>
                    </a:lnTo>
                    <a:lnTo>
                      <a:pt x="4402" y="183"/>
                    </a:lnTo>
                    <a:lnTo>
                      <a:pt x="4386" y="165"/>
                    </a:lnTo>
                    <a:lnTo>
                      <a:pt x="4369" y="147"/>
                    </a:lnTo>
                    <a:lnTo>
                      <a:pt x="4352" y="131"/>
                    </a:lnTo>
                    <a:lnTo>
                      <a:pt x="4334" y="115"/>
                    </a:lnTo>
                    <a:lnTo>
                      <a:pt x="4315" y="100"/>
                    </a:lnTo>
                    <a:lnTo>
                      <a:pt x="4295" y="86"/>
                    </a:lnTo>
                    <a:lnTo>
                      <a:pt x="4274" y="72"/>
                    </a:lnTo>
                    <a:lnTo>
                      <a:pt x="4253" y="60"/>
                    </a:lnTo>
                    <a:lnTo>
                      <a:pt x="4232" y="49"/>
                    </a:lnTo>
                    <a:lnTo>
                      <a:pt x="4210" y="39"/>
                    </a:lnTo>
                    <a:lnTo>
                      <a:pt x="4187" y="30"/>
                    </a:lnTo>
                    <a:lnTo>
                      <a:pt x="4164" y="22"/>
                    </a:lnTo>
                    <a:lnTo>
                      <a:pt x="4140" y="16"/>
                    </a:lnTo>
                    <a:lnTo>
                      <a:pt x="4116" y="10"/>
                    </a:lnTo>
                    <a:lnTo>
                      <a:pt x="4091" y="6"/>
                    </a:lnTo>
                    <a:lnTo>
                      <a:pt x="4066" y="3"/>
                    </a:lnTo>
                    <a:lnTo>
                      <a:pt x="4041" y="1"/>
                    </a:lnTo>
                    <a:lnTo>
                      <a:pt x="4015" y="0"/>
                    </a:lnTo>
                    <a:lnTo>
                      <a:pt x="3988" y="1"/>
                    </a:lnTo>
                    <a:lnTo>
                      <a:pt x="3963" y="3"/>
                    </a:lnTo>
                    <a:lnTo>
                      <a:pt x="3938" y="6"/>
                    </a:lnTo>
                    <a:lnTo>
                      <a:pt x="3913" y="10"/>
                    </a:lnTo>
                    <a:lnTo>
                      <a:pt x="3889" y="16"/>
                    </a:lnTo>
                    <a:lnTo>
                      <a:pt x="3865" y="22"/>
                    </a:lnTo>
                    <a:lnTo>
                      <a:pt x="3842" y="30"/>
                    </a:lnTo>
                    <a:lnTo>
                      <a:pt x="3819" y="39"/>
                    </a:lnTo>
                    <a:lnTo>
                      <a:pt x="3797" y="49"/>
                    </a:lnTo>
                    <a:lnTo>
                      <a:pt x="3776" y="60"/>
                    </a:lnTo>
                    <a:lnTo>
                      <a:pt x="3755" y="72"/>
                    </a:lnTo>
                    <a:lnTo>
                      <a:pt x="3733" y="86"/>
                    </a:lnTo>
                    <a:lnTo>
                      <a:pt x="3714" y="100"/>
                    </a:lnTo>
                    <a:lnTo>
                      <a:pt x="3695" y="115"/>
                    </a:lnTo>
                    <a:lnTo>
                      <a:pt x="3677" y="131"/>
                    </a:lnTo>
                    <a:lnTo>
                      <a:pt x="3659" y="147"/>
                    </a:lnTo>
                    <a:lnTo>
                      <a:pt x="3643" y="165"/>
                    </a:lnTo>
                    <a:lnTo>
                      <a:pt x="3627" y="183"/>
                    </a:lnTo>
                    <a:lnTo>
                      <a:pt x="3612" y="202"/>
                    </a:lnTo>
                    <a:lnTo>
                      <a:pt x="3598" y="221"/>
                    </a:lnTo>
                    <a:lnTo>
                      <a:pt x="3585" y="242"/>
                    </a:lnTo>
                    <a:lnTo>
                      <a:pt x="3573" y="264"/>
                    </a:lnTo>
                    <a:lnTo>
                      <a:pt x="3562" y="285"/>
                    </a:lnTo>
                    <a:lnTo>
                      <a:pt x="3552" y="307"/>
                    </a:lnTo>
                    <a:lnTo>
                      <a:pt x="3543" y="330"/>
                    </a:lnTo>
                    <a:lnTo>
                      <a:pt x="3535" y="353"/>
                    </a:lnTo>
                    <a:lnTo>
                      <a:pt x="3529" y="377"/>
                    </a:lnTo>
                    <a:lnTo>
                      <a:pt x="3523" y="401"/>
                    </a:lnTo>
                    <a:lnTo>
                      <a:pt x="3519" y="427"/>
                    </a:lnTo>
                    <a:lnTo>
                      <a:pt x="3515" y="452"/>
                    </a:lnTo>
                    <a:lnTo>
                      <a:pt x="3514" y="477"/>
                    </a:lnTo>
                    <a:lnTo>
                      <a:pt x="3513" y="503"/>
                    </a:lnTo>
                    <a:lnTo>
                      <a:pt x="3513" y="1509"/>
                    </a:lnTo>
                    <a:lnTo>
                      <a:pt x="1338" y="1509"/>
                    </a:lnTo>
                    <a:lnTo>
                      <a:pt x="1270" y="1511"/>
                    </a:lnTo>
                    <a:lnTo>
                      <a:pt x="1201" y="1516"/>
                    </a:lnTo>
                    <a:lnTo>
                      <a:pt x="1134" y="1524"/>
                    </a:lnTo>
                    <a:lnTo>
                      <a:pt x="1069" y="1536"/>
                    </a:lnTo>
                    <a:lnTo>
                      <a:pt x="1004" y="1551"/>
                    </a:lnTo>
                    <a:lnTo>
                      <a:pt x="940" y="1569"/>
                    </a:lnTo>
                    <a:lnTo>
                      <a:pt x="878" y="1590"/>
                    </a:lnTo>
                    <a:lnTo>
                      <a:pt x="817" y="1615"/>
                    </a:lnTo>
                    <a:lnTo>
                      <a:pt x="758" y="1641"/>
                    </a:lnTo>
                    <a:lnTo>
                      <a:pt x="701" y="1671"/>
                    </a:lnTo>
                    <a:lnTo>
                      <a:pt x="644" y="1703"/>
                    </a:lnTo>
                    <a:lnTo>
                      <a:pt x="590" y="1738"/>
                    </a:lnTo>
                    <a:lnTo>
                      <a:pt x="538" y="1775"/>
                    </a:lnTo>
                    <a:lnTo>
                      <a:pt x="487" y="1815"/>
                    </a:lnTo>
                    <a:lnTo>
                      <a:pt x="439" y="1857"/>
                    </a:lnTo>
                    <a:lnTo>
                      <a:pt x="391" y="1901"/>
                    </a:lnTo>
                    <a:lnTo>
                      <a:pt x="347" y="1949"/>
                    </a:lnTo>
                    <a:lnTo>
                      <a:pt x="305" y="1997"/>
                    </a:lnTo>
                    <a:lnTo>
                      <a:pt x="266" y="2047"/>
                    </a:lnTo>
                    <a:lnTo>
                      <a:pt x="229" y="2100"/>
                    </a:lnTo>
                    <a:lnTo>
                      <a:pt x="194" y="2155"/>
                    </a:lnTo>
                    <a:lnTo>
                      <a:pt x="162" y="2210"/>
                    </a:lnTo>
                    <a:lnTo>
                      <a:pt x="131" y="2268"/>
                    </a:lnTo>
                    <a:lnTo>
                      <a:pt x="105" y="2328"/>
                    </a:lnTo>
                    <a:lnTo>
                      <a:pt x="81" y="2389"/>
                    </a:lnTo>
                    <a:lnTo>
                      <a:pt x="60" y="2450"/>
                    </a:lnTo>
                    <a:lnTo>
                      <a:pt x="42" y="2515"/>
                    </a:lnTo>
                    <a:lnTo>
                      <a:pt x="27" y="2579"/>
                    </a:lnTo>
                    <a:lnTo>
                      <a:pt x="15" y="2646"/>
                    </a:lnTo>
                    <a:lnTo>
                      <a:pt x="7" y="2713"/>
                    </a:lnTo>
                    <a:lnTo>
                      <a:pt x="2" y="2780"/>
                    </a:lnTo>
                    <a:lnTo>
                      <a:pt x="0" y="2850"/>
                    </a:lnTo>
                    <a:lnTo>
                      <a:pt x="0" y="14754"/>
                    </a:lnTo>
                    <a:lnTo>
                      <a:pt x="2" y="14822"/>
                    </a:lnTo>
                    <a:lnTo>
                      <a:pt x="7" y="14891"/>
                    </a:lnTo>
                    <a:lnTo>
                      <a:pt x="15" y="14958"/>
                    </a:lnTo>
                    <a:lnTo>
                      <a:pt x="27" y="15024"/>
                    </a:lnTo>
                    <a:lnTo>
                      <a:pt x="42" y="15089"/>
                    </a:lnTo>
                    <a:lnTo>
                      <a:pt x="60" y="15152"/>
                    </a:lnTo>
                    <a:lnTo>
                      <a:pt x="81" y="15215"/>
                    </a:lnTo>
                    <a:lnTo>
                      <a:pt x="105" y="15276"/>
                    </a:lnTo>
                    <a:lnTo>
                      <a:pt x="131" y="15336"/>
                    </a:lnTo>
                    <a:lnTo>
                      <a:pt x="162" y="15393"/>
                    </a:lnTo>
                    <a:lnTo>
                      <a:pt x="194" y="15449"/>
                    </a:lnTo>
                    <a:lnTo>
                      <a:pt x="229" y="15504"/>
                    </a:lnTo>
                    <a:lnTo>
                      <a:pt x="266" y="15556"/>
                    </a:lnTo>
                    <a:lnTo>
                      <a:pt x="305" y="15607"/>
                    </a:lnTo>
                    <a:lnTo>
                      <a:pt x="347" y="15655"/>
                    </a:lnTo>
                    <a:lnTo>
                      <a:pt x="391" y="15702"/>
                    </a:lnTo>
                    <a:lnTo>
                      <a:pt x="439" y="15747"/>
                    </a:lnTo>
                    <a:lnTo>
                      <a:pt x="487" y="15789"/>
                    </a:lnTo>
                    <a:lnTo>
                      <a:pt x="538" y="15828"/>
                    </a:lnTo>
                    <a:lnTo>
                      <a:pt x="590" y="15866"/>
                    </a:lnTo>
                    <a:lnTo>
                      <a:pt x="644" y="15901"/>
                    </a:lnTo>
                    <a:lnTo>
                      <a:pt x="701" y="15933"/>
                    </a:lnTo>
                    <a:lnTo>
                      <a:pt x="758" y="15963"/>
                    </a:lnTo>
                    <a:lnTo>
                      <a:pt x="817" y="15989"/>
                    </a:lnTo>
                    <a:lnTo>
                      <a:pt x="878" y="16014"/>
                    </a:lnTo>
                    <a:lnTo>
                      <a:pt x="940" y="16035"/>
                    </a:lnTo>
                    <a:lnTo>
                      <a:pt x="1004" y="16053"/>
                    </a:lnTo>
                    <a:lnTo>
                      <a:pt x="1069" y="16068"/>
                    </a:lnTo>
                    <a:lnTo>
                      <a:pt x="1134" y="16080"/>
                    </a:lnTo>
                    <a:lnTo>
                      <a:pt x="1201" y="16088"/>
                    </a:lnTo>
                    <a:lnTo>
                      <a:pt x="1270" y="16093"/>
                    </a:lnTo>
                    <a:lnTo>
                      <a:pt x="1338" y="16095"/>
                    </a:lnTo>
                    <a:lnTo>
                      <a:pt x="14719" y="16095"/>
                    </a:lnTo>
                    <a:lnTo>
                      <a:pt x="14788" y="16093"/>
                    </a:lnTo>
                    <a:lnTo>
                      <a:pt x="14857" y="16088"/>
                    </a:lnTo>
                    <a:lnTo>
                      <a:pt x="14924" y="16080"/>
                    </a:lnTo>
                    <a:lnTo>
                      <a:pt x="14989" y="16068"/>
                    </a:lnTo>
                    <a:lnTo>
                      <a:pt x="15054" y="16053"/>
                    </a:lnTo>
                    <a:lnTo>
                      <a:pt x="15118" y="16035"/>
                    </a:lnTo>
                    <a:lnTo>
                      <a:pt x="15180" y="16014"/>
                    </a:lnTo>
                    <a:lnTo>
                      <a:pt x="15241" y="15989"/>
                    </a:lnTo>
                    <a:lnTo>
                      <a:pt x="15300" y="15963"/>
                    </a:lnTo>
                    <a:lnTo>
                      <a:pt x="15357" y="15933"/>
                    </a:lnTo>
                    <a:lnTo>
                      <a:pt x="15414" y="15901"/>
                    </a:lnTo>
                    <a:lnTo>
                      <a:pt x="15468" y="15866"/>
                    </a:lnTo>
                    <a:lnTo>
                      <a:pt x="15520" y="15828"/>
                    </a:lnTo>
                    <a:lnTo>
                      <a:pt x="15571" y="15789"/>
                    </a:lnTo>
                    <a:lnTo>
                      <a:pt x="15619" y="15747"/>
                    </a:lnTo>
                    <a:lnTo>
                      <a:pt x="15666" y="15702"/>
                    </a:lnTo>
                    <a:lnTo>
                      <a:pt x="15711" y="15655"/>
                    </a:lnTo>
                    <a:lnTo>
                      <a:pt x="15752" y="15607"/>
                    </a:lnTo>
                    <a:lnTo>
                      <a:pt x="15792" y="15556"/>
                    </a:lnTo>
                    <a:lnTo>
                      <a:pt x="15829" y="15504"/>
                    </a:lnTo>
                    <a:lnTo>
                      <a:pt x="15864" y="15449"/>
                    </a:lnTo>
                    <a:lnTo>
                      <a:pt x="15896" y="15393"/>
                    </a:lnTo>
                    <a:lnTo>
                      <a:pt x="15926" y="15336"/>
                    </a:lnTo>
                    <a:lnTo>
                      <a:pt x="15953" y="15276"/>
                    </a:lnTo>
                    <a:lnTo>
                      <a:pt x="15977" y="15215"/>
                    </a:lnTo>
                    <a:lnTo>
                      <a:pt x="15998" y="15152"/>
                    </a:lnTo>
                    <a:lnTo>
                      <a:pt x="16016" y="15089"/>
                    </a:lnTo>
                    <a:lnTo>
                      <a:pt x="16031" y="15024"/>
                    </a:lnTo>
                    <a:lnTo>
                      <a:pt x="16043" y="14958"/>
                    </a:lnTo>
                    <a:lnTo>
                      <a:pt x="16051" y="14891"/>
                    </a:lnTo>
                    <a:lnTo>
                      <a:pt x="16056" y="14822"/>
                    </a:lnTo>
                    <a:lnTo>
                      <a:pt x="16058" y="14754"/>
                    </a:lnTo>
                    <a:lnTo>
                      <a:pt x="16058" y="2850"/>
                    </a:lnTo>
                    <a:lnTo>
                      <a:pt x="16056" y="2780"/>
                    </a:lnTo>
                    <a:lnTo>
                      <a:pt x="16051" y="2713"/>
                    </a:lnTo>
                    <a:lnTo>
                      <a:pt x="16043" y="2646"/>
                    </a:lnTo>
                    <a:lnTo>
                      <a:pt x="16031" y="2579"/>
                    </a:lnTo>
                    <a:lnTo>
                      <a:pt x="16016" y="2515"/>
                    </a:lnTo>
                    <a:lnTo>
                      <a:pt x="15998" y="2450"/>
                    </a:lnTo>
                    <a:lnTo>
                      <a:pt x="15977" y="2389"/>
                    </a:lnTo>
                    <a:lnTo>
                      <a:pt x="15953" y="2328"/>
                    </a:lnTo>
                    <a:lnTo>
                      <a:pt x="15926" y="2268"/>
                    </a:lnTo>
                    <a:lnTo>
                      <a:pt x="15896" y="2210"/>
                    </a:lnTo>
                    <a:lnTo>
                      <a:pt x="15864" y="2155"/>
                    </a:lnTo>
                    <a:lnTo>
                      <a:pt x="15829" y="2100"/>
                    </a:lnTo>
                    <a:lnTo>
                      <a:pt x="15792" y="2047"/>
                    </a:lnTo>
                    <a:lnTo>
                      <a:pt x="15752" y="1997"/>
                    </a:lnTo>
                    <a:lnTo>
                      <a:pt x="15711" y="1949"/>
                    </a:lnTo>
                    <a:lnTo>
                      <a:pt x="15666" y="1901"/>
                    </a:lnTo>
                    <a:lnTo>
                      <a:pt x="15619" y="1857"/>
                    </a:lnTo>
                    <a:lnTo>
                      <a:pt x="15571" y="1815"/>
                    </a:lnTo>
                    <a:lnTo>
                      <a:pt x="15520" y="1775"/>
                    </a:lnTo>
                    <a:lnTo>
                      <a:pt x="15468" y="1738"/>
                    </a:lnTo>
                    <a:lnTo>
                      <a:pt x="15414" y="1703"/>
                    </a:lnTo>
                    <a:lnTo>
                      <a:pt x="15357" y="1671"/>
                    </a:lnTo>
                    <a:lnTo>
                      <a:pt x="15300" y="1641"/>
                    </a:lnTo>
                    <a:lnTo>
                      <a:pt x="15241" y="1615"/>
                    </a:lnTo>
                    <a:lnTo>
                      <a:pt x="15180" y="1590"/>
                    </a:lnTo>
                    <a:lnTo>
                      <a:pt x="15118" y="1569"/>
                    </a:lnTo>
                    <a:lnTo>
                      <a:pt x="15054" y="1551"/>
                    </a:lnTo>
                    <a:lnTo>
                      <a:pt x="14989" y="1536"/>
                    </a:lnTo>
                    <a:lnTo>
                      <a:pt x="14924" y="1524"/>
                    </a:lnTo>
                    <a:lnTo>
                      <a:pt x="14857" y="1516"/>
                    </a:lnTo>
                    <a:lnTo>
                      <a:pt x="14788" y="1511"/>
                    </a:lnTo>
                    <a:lnTo>
                      <a:pt x="14719" y="150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4" name="Rectangle 254"/>
              <p:cNvSpPr>
                <a:spLocks noChangeArrowheads="1"/>
              </p:cNvSpPr>
              <p:nvPr/>
            </p:nvSpPr>
            <p:spPr bwMode="auto">
              <a:xfrm>
                <a:off x="9804401" y="4330700"/>
                <a:ext cx="85725" cy="6508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5" name="Rectangle 255"/>
              <p:cNvSpPr>
                <a:spLocks noChangeArrowheads="1"/>
              </p:cNvSpPr>
              <p:nvPr/>
            </p:nvSpPr>
            <p:spPr bwMode="auto">
              <a:xfrm>
                <a:off x="9804401" y="4438650"/>
                <a:ext cx="85725" cy="6508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6" name="Rectangle 256"/>
              <p:cNvSpPr>
                <a:spLocks noChangeArrowheads="1"/>
              </p:cNvSpPr>
              <p:nvPr/>
            </p:nvSpPr>
            <p:spPr bwMode="auto">
              <a:xfrm>
                <a:off x="9804401" y="4546600"/>
                <a:ext cx="85725" cy="6508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7" name="Rectangle 257"/>
              <p:cNvSpPr>
                <a:spLocks noChangeArrowheads="1"/>
              </p:cNvSpPr>
              <p:nvPr/>
            </p:nvSpPr>
            <p:spPr bwMode="auto">
              <a:xfrm>
                <a:off x="9955213" y="4546600"/>
                <a:ext cx="85725" cy="6508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8" name="Rectangle 258"/>
              <p:cNvSpPr>
                <a:spLocks noChangeArrowheads="1"/>
              </p:cNvSpPr>
              <p:nvPr/>
            </p:nvSpPr>
            <p:spPr bwMode="auto">
              <a:xfrm>
                <a:off x="9955213" y="4438650"/>
                <a:ext cx="85725" cy="6508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9" name="Rectangle 259"/>
              <p:cNvSpPr>
                <a:spLocks noChangeArrowheads="1"/>
              </p:cNvSpPr>
              <p:nvPr/>
            </p:nvSpPr>
            <p:spPr bwMode="auto">
              <a:xfrm>
                <a:off x="9955213" y="4330700"/>
                <a:ext cx="85725" cy="6508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50" name="Rectangle 260"/>
              <p:cNvSpPr>
                <a:spLocks noChangeArrowheads="1"/>
              </p:cNvSpPr>
              <p:nvPr/>
            </p:nvSpPr>
            <p:spPr bwMode="auto">
              <a:xfrm>
                <a:off x="10106026" y="4546600"/>
                <a:ext cx="85725" cy="6508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51" name="Rectangle 261"/>
              <p:cNvSpPr>
                <a:spLocks noChangeArrowheads="1"/>
              </p:cNvSpPr>
              <p:nvPr/>
            </p:nvSpPr>
            <p:spPr bwMode="auto">
              <a:xfrm>
                <a:off x="10106026" y="4438650"/>
                <a:ext cx="85725" cy="6508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52" name="Rectangle 262"/>
              <p:cNvSpPr>
                <a:spLocks noChangeArrowheads="1"/>
              </p:cNvSpPr>
              <p:nvPr/>
            </p:nvSpPr>
            <p:spPr bwMode="auto">
              <a:xfrm>
                <a:off x="10106026" y="4330700"/>
                <a:ext cx="85725" cy="6508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53" name="Rectangle 49"/>
          <p:cNvSpPr/>
          <p:nvPr/>
        </p:nvSpPr>
        <p:spPr>
          <a:xfrm>
            <a:off x="5853636" y="600869"/>
            <a:ext cx="3790795" cy="513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3700"/>
              </a:spcBef>
              <a:defRPr/>
            </a:pP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Wspieranie wymiaru sprawiedliwości w drobnych sprawach oraz analiza rozumowania prawniczego</a:t>
            </a:r>
            <a:endParaRPr lang="id-ID" sz="12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  <p:sp>
        <p:nvSpPr>
          <p:cNvPr id="54" name="Rectangle 50"/>
          <p:cNvSpPr/>
          <p:nvPr/>
        </p:nvSpPr>
        <p:spPr>
          <a:xfrm>
            <a:off x="6372200" y="1772816"/>
            <a:ext cx="3790795" cy="501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3700"/>
              </a:spcBef>
              <a:defRPr/>
            </a:pP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Wspomagali modeli 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argumentacji </a:t>
            </a:r>
            <a:b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</a:b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oraz 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obsługi spraw</a:t>
            </a:r>
            <a:endParaRPr lang="id-ID" sz="12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  <p:sp>
        <p:nvSpPr>
          <p:cNvPr id="55" name="Rectangle 51"/>
          <p:cNvSpPr/>
          <p:nvPr/>
        </p:nvSpPr>
        <p:spPr>
          <a:xfrm>
            <a:off x="6804248" y="3356992"/>
            <a:ext cx="3790795" cy="513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3700"/>
              </a:spcBef>
              <a:defRPr/>
            </a:pP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Law </a:t>
            </a:r>
            <a:r>
              <a:rPr lang="pl-PL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bots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do obsługi drobnych, 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/>
            </a:r>
            <a:b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</a:b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powtarzalnych 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spraw</a:t>
            </a:r>
            <a:endParaRPr lang="id-ID" sz="12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  <p:sp>
        <p:nvSpPr>
          <p:cNvPr id="56" name="Rectangle 52"/>
          <p:cNvSpPr/>
          <p:nvPr/>
        </p:nvSpPr>
        <p:spPr>
          <a:xfrm>
            <a:off x="6228184" y="4869160"/>
            <a:ext cx="3790795" cy="302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3700"/>
              </a:spcBef>
              <a:defRPr/>
            </a:pP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Uczenie maszynowe i eksploracja danych</a:t>
            </a:r>
            <a:endParaRPr lang="id-ID" sz="12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  <p:sp>
        <p:nvSpPr>
          <p:cNvPr id="57" name="Rectangle 53"/>
          <p:cNvSpPr/>
          <p:nvPr/>
        </p:nvSpPr>
        <p:spPr>
          <a:xfrm>
            <a:off x="5353205" y="6093296"/>
            <a:ext cx="3790795" cy="302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3700"/>
              </a:spcBef>
              <a:defRPr/>
            </a:pP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Ocena ryzyka i predykcyjne szacowanie osi sporu</a:t>
            </a:r>
            <a:endParaRPr lang="id-ID" sz="12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77264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  <p:grpSp>
        <p:nvGrpSpPr>
          <p:cNvPr id="6" name="Group 8"/>
          <p:cNvGrpSpPr/>
          <p:nvPr/>
        </p:nvGrpSpPr>
        <p:grpSpPr>
          <a:xfrm>
            <a:off x="2168970" y="764704"/>
            <a:ext cx="6975030" cy="5815025"/>
            <a:chOff x="3429618" y="25401"/>
            <a:chExt cx="8771910" cy="6842359"/>
          </a:xfrm>
        </p:grpSpPr>
        <p:sp>
          <p:nvSpPr>
            <p:cNvPr id="7" name="Freeform 8"/>
            <p:cNvSpPr>
              <a:spLocks noEditPoints="1"/>
            </p:cNvSpPr>
            <p:nvPr/>
          </p:nvSpPr>
          <p:spPr bwMode="auto">
            <a:xfrm>
              <a:off x="4157469" y="3867399"/>
              <a:ext cx="689292" cy="799730"/>
            </a:xfrm>
            <a:custGeom>
              <a:avLst/>
              <a:gdLst>
                <a:gd name="T0" fmla="*/ 1676 w 2893"/>
                <a:gd name="T1" fmla="*/ 2742 h 3361"/>
                <a:gd name="T2" fmla="*/ 0 w 2893"/>
                <a:gd name="T3" fmla="*/ 2742 h 3361"/>
                <a:gd name="T4" fmla="*/ 0 w 2893"/>
                <a:gd name="T5" fmla="*/ 1988 h 3361"/>
                <a:gd name="T6" fmla="*/ 1676 w 2893"/>
                <a:gd name="T7" fmla="*/ 0 h 3361"/>
                <a:gd name="T8" fmla="*/ 2477 w 2893"/>
                <a:gd name="T9" fmla="*/ 0 h 3361"/>
                <a:gd name="T10" fmla="*/ 2477 w 2893"/>
                <a:gd name="T11" fmla="*/ 2031 h 3361"/>
                <a:gd name="T12" fmla="*/ 2893 w 2893"/>
                <a:gd name="T13" fmla="*/ 2031 h 3361"/>
                <a:gd name="T14" fmla="*/ 2893 w 2893"/>
                <a:gd name="T15" fmla="*/ 2742 h 3361"/>
                <a:gd name="T16" fmla="*/ 2477 w 2893"/>
                <a:gd name="T17" fmla="*/ 2742 h 3361"/>
                <a:gd name="T18" fmla="*/ 2477 w 2893"/>
                <a:gd name="T19" fmla="*/ 3361 h 3361"/>
                <a:gd name="T20" fmla="*/ 1676 w 2893"/>
                <a:gd name="T21" fmla="*/ 3361 h 3361"/>
                <a:gd name="T22" fmla="*/ 1676 w 2893"/>
                <a:gd name="T23" fmla="*/ 2742 h 3361"/>
                <a:gd name="T24" fmla="*/ 1676 w 2893"/>
                <a:gd name="T25" fmla="*/ 2031 h 3361"/>
                <a:gd name="T26" fmla="*/ 1676 w 2893"/>
                <a:gd name="T27" fmla="*/ 988 h 3361"/>
                <a:gd name="T28" fmla="*/ 791 w 2893"/>
                <a:gd name="T29" fmla="*/ 2031 h 3361"/>
                <a:gd name="T30" fmla="*/ 1676 w 2893"/>
                <a:gd name="T31" fmla="*/ 203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93" h="3361">
                  <a:moveTo>
                    <a:pt x="1676" y="2742"/>
                  </a:moveTo>
                  <a:lnTo>
                    <a:pt x="0" y="2742"/>
                  </a:lnTo>
                  <a:lnTo>
                    <a:pt x="0" y="1988"/>
                  </a:lnTo>
                  <a:lnTo>
                    <a:pt x="1676" y="0"/>
                  </a:lnTo>
                  <a:lnTo>
                    <a:pt x="2477" y="0"/>
                  </a:lnTo>
                  <a:lnTo>
                    <a:pt x="2477" y="2031"/>
                  </a:lnTo>
                  <a:lnTo>
                    <a:pt x="2893" y="2031"/>
                  </a:lnTo>
                  <a:lnTo>
                    <a:pt x="2893" y="2742"/>
                  </a:lnTo>
                  <a:lnTo>
                    <a:pt x="2477" y="2742"/>
                  </a:lnTo>
                  <a:lnTo>
                    <a:pt x="2477" y="3361"/>
                  </a:lnTo>
                  <a:lnTo>
                    <a:pt x="1676" y="3361"/>
                  </a:lnTo>
                  <a:lnTo>
                    <a:pt x="1676" y="2742"/>
                  </a:lnTo>
                  <a:close/>
                  <a:moveTo>
                    <a:pt x="1676" y="2031"/>
                  </a:moveTo>
                  <a:lnTo>
                    <a:pt x="1676" y="988"/>
                  </a:lnTo>
                  <a:lnTo>
                    <a:pt x="791" y="2031"/>
                  </a:lnTo>
                  <a:lnTo>
                    <a:pt x="1676" y="203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grpSp>
          <p:nvGrpSpPr>
            <p:cNvPr id="8" name="Group 10"/>
            <p:cNvGrpSpPr/>
            <p:nvPr/>
          </p:nvGrpSpPr>
          <p:grpSpPr>
            <a:xfrm flipH="1">
              <a:off x="3943350" y="25401"/>
              <a:ext cx="8258178" cy="6842359"/>
              <a:chOff x="-9528" y="51360"/>
              <a:chExt cx="8258178" cy="6842359"/>
            </a:xfrm>
          </p:grpSpPr>
          <p:sp>
            <p:nvSpPr>
              <p:cNvPr id="18" name="Pentagon 4"/>
              <p:cNvSpPr/>
              <p:nvPr/>
            </p:nvSpPr>
            <p:spPr>
              <a:xfrm>
                <a:off x="829229" y="3077766"/>
                <a:ext cx="6041625" cy="813430"/>
              </a:xfrm>
              <a:prstGeom prst="homePlate">
                <a:avLst>
                  <a:gd name="adj" fmla="val 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9" name="Trapezoid 5"/>
              <p:cNvSpPr/>
              <p:nvPr/>
            </p:nvSpPr>
            <p:spPr>
              <a:xfrm rot="5400000">
                <a:off x="-265852" y="3004803"/>
                <a:ext cx="1373026" cy="841264"/>
              </a:xfrm>
              <a:custGeom>
                <a:avLst/>
                <a:gdLst>
                  <a:gd name="connsiteX0" fmla="*/ 0 w 1373026"/>
                  <a:gd name="connsiteY0" fmla="*/ 841264 h 841264"/>
                  <a:gd name="connsiteX1" fmla="*/ 210316 w 1373026"/>
                  <a:gd name="connsiteY1" fmla="*/ 0 h 841264"/>
                  <a:gd name="connsiteX2" fmla="*/ 1162710 w 1373026"/>
                  <a:gd name="connsiteY2" fmla="*/ 0 h 841264"/>
                  <a:gd name="connsiteX3" fmla="*/ 1373026 w 1373026"/>
                  <a:gd name="connsiteY3" fmla="*/ 841264 h 841264"/>
                  <a:gd name="connsiteX4" fmla="*/ 0 w 1373026"/>
                  <a:gd name="connsiteY4" fmla="*/ 841264 h 841264"/>
                  <a:gd name="connsiteX0" fmla="*/ 0 w 1373026"/>
                  <a:gd name="connsiteY0" fmla="*/ 841264 h 841264"/>
                  <a:gd name="connsiteX1" fmla="*/ 210316 w 1373026"/>
                  <a:gd name="connsiteY1" fmla="*/ 0 h 841264"/>
                  <a:gd name="connsiteX2" fmla="*/ 1229385 w 1373026"/>
                  <a:gd name="connsiteY2" fmla="*/ 7144 h 841264"/>
                  <a:gd name="connsiteX3" fmla="*/ 1373026 w 1373026"/>
                  <a:gd name="connsiteY3" fmla="*/ 841264 h 841264"/>
                  <a:gd name="connsiteX4" fmla="*/ 0 w 1373026"/>
                  <a:gd name="connsiteY4" fmla="*/ 841264 h 841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3026" h="841264">
                    <a:moveTo>
                      <a:pt x="0" y="841264"/>
                    </a:moveTo>
                    <a:lnTo>
                      <a:pt x="210316" y="0"/>
                    </a:lnTo>
                    <a:lnTo>
                      <a:pt x="1229385" y="7144"/>
                    </a:lnTo>
                    <a:lnTo>
                      <a:pt x="1373026" y="841264"/>
                    </a:lnTo>
                    <a:lnTo>
                      <a:pt x="0" y="841264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0" name="Pentagon 6"/>
              <p:cNvSpPr/>
              <p:nvPr/>
            </p:nvSpPr>
            <p:spPr>
              <a:xfrm>
                <a:off x="832653" y="2264335"/>
                <a:ext cx="5127198" cy="813429"/>
              </a:xfrm>
              <a:prstGeom prst="homePlate">
                <a:avLst>
                  <a:gd name="adj" fmla="val 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1" name="Trapezoid 11"/>
              <p:cNvSpPr/>
              <p:nvPr/>
            </p:nvSpPr>
            <p:spPr>
              <a:xfrm rot="5400000">
                <a:off x="-406832" y="1832655"/>
                <a:ext cx="1654986" cy="839558"/>
              </a:xfrm>
              <a:custGeom>
                <a:avLst/>
                <a:gdLst>
                  <a:gd name="connsiteX0" fmla="*/ 0 w 1511300"/>
                  <a:gd name="connsiteY0" fmla="*/ 1217612 h 1217612"/>
                  <a:gd name="connsiteX1" fmla="*/ 304403 w 1511300"/>
                  <a:gd name="connsiteY1" fmla="*/ 0 h 1217612"/>
                  <a:gd name="connsiteX2" fmla="*/ 1206897 w 1511300"/>
                  <a:gd name="connsiteY2" fmla="*/ 0 h 1217612"/>
                  <a:gd name="connsiteX3" fmla="*/ 1511300 w 1511300"/>
                  <a:gd name="connsiteY3" fmla="*/ 1217612 h 1217612"/>
                  <a:gd name="connsiteX4" fmla="*/ 0 w 1511300"/>
                  <a:gd name="connsiteY4" fmla="*/ 1217612 h 1217612"/>
                  <a:gd name="connsiteX0" fmla="*/ 0 w 1810147"/>
                  <a:gd name="connsiteY0" fmla="*/ 1217612 h 1217612"/>
                  <a:gd name="connsiteX1" fmla="*/ 304403 w 1810147"/>
                  <a:gd name="connsiteY1" fmla="*/ 0 h 1217612"/>
                  <a:gd name="connsiteX2" fmla="*/ 1810147 w 1810147"/>
                  <a:gd name="connsiteY2" fmla="*/ 25400 h 1217612"/>
                  <a:gd name="connsiteX3" fmla="*/ 1511300 w 1810147"/>
                  <a:gd name="connsiteY3" fmla="*/ 1217612 h 1217612"/>
                  <a:gd name="connsiteX4" fmla="*/ 0 w 1810147"/>
                  <a:gd name="connsiteY4" fmla="*/ 1217612 h 1217612"/>
                  <a:gd name="connsiteX0" fmla="*/ 0 w 1810147"/>
                  <a:gd name="connsiteY0" fmla="*/ 1192212 h 1192212"/>
                  <a:gd name="connsiteX1" fmla="*/ 871141 w 1810147"/>
                  <a:gd name="connsiteY1" fmla="*/ 3175 h 1192212"/>
                  <a:gd name="connsiteX2" fmla="*/ 1810147 w 1810147"/>
                  <a:gd name="connsiteY2" fmla="*/ 0 h 1192212"/>
                  <a:gd name="connsiteX3" fmla="*/ 1511300 w 1810147"/>
                  <a:gd name="connsiteY3" fmla="*/ 1192212 h 1192212"/>
                  <a:gd name="connsiteX4" fmla="*/ 0 w 1810147"/>
                  <a:gd name="connsiteY4" fmla="*/ 1192212 h 1192212"/>
                  <a:gd name="connsiteX0" fmla="*/ 0 w 1810147"/>
                  <a:gd name="connsiteY0" fmla="*/ 1199356 h 1199356"/>
                  <a:gd name="connsiteX1" fmla="*/ 871141 w 1810147"/>
                  <a:gd name="connsiteY1" fmla="*/ 10319 h 1199356"/>
                  <a:gd name="connsiteX2" fmla="*/ 1810147 w 1810147"/>
                  <a:gd name="connsiteY2" fmla="*/ 0 h 1199356"/>
                  <a:gd name="connsiteX3" fmla="*/ 1511300 w 1810147"/>
                  <a:gd name="connsiteY3" fmla="*/ 1199356 h 1199356"/>
                  <a:gd name="connsiteX4" fmla="*/ 0 w 1810147"/>
                  <a:gd name="connsiteY4" fmla="*/ 1199356 h 1199356"/>
                  <a:gd name="connsiteX0" fmla="*/ 0 w 1810147"/>
                  <a:gd name="connsiteY0" fmla="*/ 1199356 h 1199356"/>
                  <a:gd name="connsiteX1" fmla="*/ 935435 w 1810147"/>
                  <a:gd name="connsiteY1" fmla="*/ 794 h 1199356"/>
                  <a:gd name="connsiteX2" fmla="*/ 1810147 w 1810147"/>
                  <a:gd name="connsiteY2" fmla="*/ 0 h 1199356"/>
                  <a:gd name="connsiteX3" fmla="*/ 1511300 w 1810147"/>
                  <a:gd name="connsiteY3" fmla="*/ 1199356 h 1199356"/>
                  <a:gd name="connsiteX4" fmla="*/ 0 w 1810147"/>
                  <a:gd name="connsiteY4" fmla="*/ 1199356 h 1199356"/>
                  <a:gd name="connsiteX0" fmla="*/ 0 w 1810147"/>
                  <a:gd name="connsiteY0" fmla="*/ 1199356 h 1199356"/>
                  <a:gd name="connsiteX1" fmla="*/ 935435 w 1810147"/>
                  <a:gd name="connsiteY1" fmla="*/ 5557 h 1199356"/>
                  <a:gd name="connsiteX2" fmla="*/ 1810147 w 1810147"/>
                  <a:gd name="connsiteY2" fmla="*/ 0 h 1199356"/>
                  <a:gd name="connsiteX3" fmla="*/ 1511300 w 1810147"/>
                  <a:gd name="connsiteY3" fmla="*/ 1199356 h 1199356"/>
                  <a:gd name="connsiteX4" fmla="*/ 0 w 1810147"/>
                  <a:gd name="connsiteY4" fmla="*/ 1199356 h 1199356"/>
                  <a:gd name="connsiteX0" fmla="*/ 0 w 1810147"/>
                  <a:gd name="connsiteY0" fmla="*/ 1199356 h 1199356"/>
                  <a:gd name="connsiteX1" fmla="*/ 922799 w 1810147"/>
                  <a:gd name="connsiteY1" fmla="*/ 2407 h 1199356"/>
                  <a:gd name="connsiteX2" fmla="*/ 1810147 w 1810147"/>
                  <a:gd name="connsiteY2" fmla="*/ 0 h 1199356"/>
                  <a:gd name="connsiteX3" fmla="*/ 1511300 w 1810147"/>
                  <a:gd name="connsiteY3" fmla="*/ 1199356 h 1199356"/>
                  <a:gd name="connsiteX4" fmla="*/ 0 w 1810147"/>
                  <a:gd name="connsiteY4" fmla="*/ 1199356 h 1199356"/>
                  <a:gd name="connsiteX0" fmla="*/ 0 w 1812516"/>
                  <a:gd name="connsiteY0" fmla="*/ 1202462 h 1202462"/>
                  <a:gd name="connsiteX1" fmla="*/ 922799 w 1812516"/>
                  <a:gd name="connsiteY1" fmla="*/ 5513 h 1202462"/>
                  <a:gd name="connsiteX2" fmla="*/ 1812516 w 1812516"/>
                  <a:gd name="connsiteY2" fmla="*/ 0 h 1202462"/>
                  <a:gd name="connsiteX3" fmla="*/ 1511300 w 1812516"/>
                  <a:gd name="connsiteY3" fmla="*/ 1202462 h 1202462"/>
                  <a:gd name="connsiteX4" fmla="*/ 0 w 1812516"/>
                  <a:gd name="connsiteY4" fmla="*/ 1202462 h 1202462"/>
                  <a:gd name="connsiteX0" fmla="*/ 0 w 1812516"/>
                  <a:gd name="connsiteY0" fmla="*/ 1202462 h 1205568"/>
                  <a:gd name="connsiteX1" fmla="*/ 922799 w 1812516"/>
                  <a:gd name="connsiteY1" fmla="*/ 5513 h 1205568"/>
                  <a:gd name="connsiteX2" fmla="*/ 1812516 w 1812516"/>
                  <a:gd name="connsiteY2" fmla="*/ 0 h 1205568"/>
                  <a:gd name="connsiteX3" fmla="*/ 1504193 w 1812516"/>
                  <a:gd name="connsiteY3" fmla="*/ 1205568 h 1205568"/>
                  <a:gd name="connsiteX4" fmla="*/ 0 w 1812516"/>
                  <a:gd name="connsiteY4" fmla="*/ 1202462 h 1205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12516" h="1205568">
                    <a:moveTo>
                      <a:pt x="0" y="1202462"/>
                    </a:moveTo>
                    <a:lnTo>
                      <a:pt x="922799" y="5513"/>
                    </a:lnTo>
                    <a:lnTo>
                      <a:pt x="1812516" y="0"/>
                    </a:lnTo>
                    <a:lnTo>
                      <a:pt x="1504193" y="1205568"/>
                    </a:lnTo>
                    <a:lnTo>
                      <a:pt x="0" y="1202462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2" name="Pentagon 8"/>
              <p:cNvSpPr/>
              <p:nvPr/>
            </p:nvSpPr>
            <p:spPr>
              <a:xfrm>
                <a:off x="830128" y="1450905"/>
                <a:ext cx="4300477" cy="813430"/>
              </a:xfrm>
              <a:prstGeom prst="homePlat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3" name="Trapezoid 11"/>
              <p:cNvSpPr/>
              <p:nvPr/>
            </p:nvSpPr>
            <p:spPr>
              <a:xfrm rot="5400000">
                <a:off x="-698685" y="740517"/>
                <a:ext cx="2220908" cy="842594"/>
              </a:xfrm>
              <a:custGeom>
                <a:avLst/>
                <a:gdLst>
                  <a:gd name="connsiteX0" fmla="*/ 0 w 1511300"/>
                  <a:gd name="connsiteY0" fmla="*/ 1217612 h 1217612"/>
                  <a:gd name="connsiteX1" fmla="*/ 304403 w 1511300"/>
                  <a:gd name="connsiteY1" fmla="*/ 0 h 1217612"/>
                  <a:gd name="connsiteX2" fmla="*/ 1206897 w 1511300"/>
                  <a:gd name="connsiteY2" fmla="*/ 0 h 1217612"/>
                  <a:gd name="connsiteX3" fmla="*/ 1511300 w 1511300"/>
                  <a:gd name="connsiteY3" fmla="*/ 1217612 h 1217612"/>
                  <a:gd name="connsiteX4" fmla="*/ 0 w 1511300"/>
                  <a:gd name="connsiteY4" fmla="*/ 1217612 h 1217612"/>
                  <a:gd name="connsiteX0" fmla="*/ 0 w 1810147"/>
                  <a:gd name="connsiteY0" fmla="*/ 1217612 h 1217612"/>
                  <a:gd name="connsiteX1" fmla="*/ 304403 w 1810147"/>
                  <a:gd name="connsiteY1" fmla="*/ 0 h 1217612"/>
                  <a:gd name="connsiteX2" fmla="*/ 1810147 w 1810147"/>
                  <a:gd name="connsiteY2" fmla="*/ 25400 h 1217612"/>
                  <a:gd name="connsiteX3" fmla="*/ 1511300 w 1810147"/>
                  <a:gd name="connsiteY3" fmla="*/ 1217612 h 1217612"/>
                  <a:gd name="connsiteX4" fmla="*/ 0 w 1810147"/>
                  <a:gd name="connsiteY4" fmla="*/ 1217612 h 1217612"/>
                  <a:gd name="connsiteX0" fmla="*/ 0 w 1810147"/>
                  <a:gd name="connsiteY0" fmla="*/ 1192212 h 1192212"/>
                  <a:gd name="connsiteX1" fmla="*/ 871141 w 1810147"/>
                  <a:gd name="connsiteY1" fmla="*/ 3175 h 1192212"/>
                  <a:gd name="connsiteX2" fmla="*/ 1810147 w 1810147"/>
                  <a:gd name="connsiteY2" fmla="*/ 0 h 1192212"/>
                  <a:gd name="connsiteX3" fmla="*/ 1511300 w 1810147"/>
                  <a:gd name="connsiteY3" fmla="*/ 1192212 h 1192212"/>
                  <a:gd name="connsiteX4" fmla="*/ 0 w 1810147"/>
                  <a:gd name="connsiteY4" fmla="*/ 1192212 h 1192212"/>
                  <a:gd name="connsiteX0" fmla="*/ 0 w 1810147"/>
                  <a:gd name="connsiteY0" fmla="*/ 1199356 h 1199356"/>
                  <a:gd name="connsiteX1" fmla="*/ 871141 w 1810147"/>
                  <a:gd name="connsiteY1" fmla="*/ 10319 h 1199356"/>
                  <a:gd name="connsiteX2" fmla="*/ 1810147 w 1810147"/>
                  <a:gd name="connsiteY2" fmla="*/ 0 h 1199356"/>
                  <a:gd name="connsiteX3" fmla="*/ 1511300 w 1810147"/>
                  <a:gd name="connsiteY3" fmla="*/ 1199356 h 1199356"/>
                  <a:gd name="connsiteX4" fmla="*/ 0 w 1810147"/>
                  <a:gd name="connsiteY4" fmla="*/ 1199356 h 1199356"/>
                  <a:gd name="connsiteX0" fmla="*/ 0 w 1810147"/>
                  <a:gd name="connsiteY0" fmla="*/ 1199356 h 1199356"/>
                  <a:gd name="connsiteX1" fmla="*/ 935435 w 1810147"/>
                  <a:gd name="connsiteY1" fmla="*/ 794 h 1199356"/>
                  <a:gd name="connsiteX2" fmla="*/ 1810147 w 1810147"/>
                  <a:gd name="connsiteY2" fmla="*/ 0 h 1199356"/>
                  <a:gd name="connsiteX3" fmla="*/ 1511300 w 1810147"/>
                  <a:gd name="connsiteY3" fmla="*/ 1199356 h 1199356"/>
                  <a:gd name="connsiteX4" fmla="*/ 0 w 1810147"/>
                  <a:gd name="connsiteY4" fmla="*/ 1199356 h 1199356"/>
                  <a:gd name="connsiteX0" fmla="*/ 0 w 1810147"/>
                  <a:gd name="connsiteY0" fmla="*/ 1199356 h 1199356"/>
                  <a:gd name="connsiteX1" fmla="*/ 935435 w 1810147"/>
                  <a:gd name="connsiteY1" fmla="*/ 5557 h 1199356"/>
                  <a:gd name="connsiteX2" fmla="*/ 1810147 w 1810147"/>
                  <a:gd name="connsiteY2" fmla="*/ 0 h 1199356"/>
                  <a:gd name="connsiteX3" fmla="*/ 1511300 w 1810147"/>
                  <a:gd name="connsiteY3" fmla="*/ 1199356 h 1199356"/>
                  <a:gd name="connsiteX4" fmla="*/ 0 w 1810147"/>
                  <a:gd name="connsiteY4" fmla="*/ 1199356 h 1199356"/>
                  <a:gd name="connsiteX0" fmla="*/ 0 w 2432484"/>
                  <a:gd name="connsiteY0" fmla="*/ 1193799 h 1193799"/>
                  <a:gd name="connsiteX1" fmla="*/ 935435 w 2432484"/>
                  <a:gd name="connsiteY1" fmla="*/ 0 h 1193799"/>
                  <a:gd name="connsiteX2" fmla="*/ 2432484 w 2432484"/>
                  <a:gd name="connsiteY2" fmla="*/ 7043 h 1193799"/>
                  <a:gd name="connsiteX3" fmla="*/ 1511300 w 2432484"/>
                  <a:gd name="connsiteY3" fmla="*/ 1193799 h 1193799"/>
                  <a:gd name="connsiteX4" fmla="*/ 0 w 2432484"/>
                  <a:gd name="connsiteY4" fmla="*/ 1193799 h 1193799"/>
                  <a:gd name="connsiteX0" fmla="*/ 0 w 2432484"/>
                  <a:gd name="connsiteY0" fmla="*/ 1186756 h 1186756"/>
                  <a:gd name="connsiteX1" fmla="*/ 1557772 w 2432484"/>
                  <a:gd name="connsiteY1" fmla="*/ 2407 h 1186756"/>
                  <a:gd name="connsiteX2" fmla="*/ 2432484 w 2432484"/>
                  <a:gd name="connsiteY2" fmla="*/ 0 h 1186756"/>
                  <a:gd name="connsiteX3" fmla="*/ 1511300 w 2432484"/>
                  <a:gd name="connsiteY3" fmla="*/ 1186756 h 1186756"/>
                  <a:gd name="connsiteX4" fmla="*/ 0 w 2432484"/>
                  <a:gd name="connsiteY4" fmla="*/ 1186756 h 1186756"/>
                  <a:gd name="connsiteX0" fmla="*/ 0 w 2432484"/>
                  <a:gd name="connsiteY0" fmla="*/ 1186756 h 1186756"/>
                  <a:gd name="connsiteX1" fmla="*/ 1560931 w 2432484"/>
                  <a:gd name="connsiteY1" fmla="*/ 2407 h 1186756"/>
                  <a:gd name="connsiteX2" fmla="*/ 2432484 w 2432484"/>
                  <a:gd name="connsiteY2" fmla="*/ 0 h 1186756"/>
                  <a:gd name="connsiteX3" fmla="*/ 1511300 w 2432484"/>
                  <a:gd name="connsiteY3" fmla="*/ 1186756 h 1186756"/>
                  <a:gd name="connsiteX4" fmla="*/ 0 w 2432484"/>
                  <a:gd name="connsiteY4" fmla="*/ 1186756 h 1186756"/>
                  <a:gd name="connsiteX0" fmla="*/ 0 w 2432484"/>
                  <a:gd name="connsiteY0" fmla="*/ 1187499 h 1187499"/>
                  <a:gd name="connsiteX1" fmla="*/ 1557772 w 2432484"/>
                  <a:gd name="connsiteY1" fmla="*/ 0 h 1187499"/>
                  <a:gd name="connsiteX2" fmla="*/ 2432484 w 2432484"/>
                  <a:gd name="connsiteY2" fmla="*/ 743 h 1187499"/>
                  <a:gd name="connsiteX3" fmla="*/ 1511300 w 2432484"/>
                  <a:gd name="connsiteY3" fmla="*/ 1187499 h 1187499"/>
                  <a:gd name="connsiteX4" fmla="*/ 0 w 2432484"/>
                  <a:gd name="connsiteY4" fmla="*/ 1187499 h 1187499"/>
                  <a:gd name="connsiteX0" fmla="*/ 0 w 2441961"/>
                  <a:gd name="connsiteY0" fmla="*/ 1187499 h 1187499"/>
                  <a:gd name="connsiteX1" fmla="*/ 1557772 w 2441961"/>
                  <a:gd name="connsiteY1" fmla="*/ 0 h 1187499"/>
                  <a:gd name="connsiteX2" fmla="*/ 2441961 w 2441961"/>
                  <a:gd name="connsiteY2" fmla="*/ 743 h 1187499"/>
                  <a:gd name="connsiteX3" fmla="*/ 1511300 w 2441961"/>
                  <a:gd name="connsiteY3" fmla="*/ 1187499 h 1187499"/>
                  <a:gd name="connsiteX4" fmla="*/ 0 w 2441961"/>
                  <a:gd name="connsiteY4" fmla="*/ 1187499 h 1187499"/>
                  <a:gd name="connsiteX0" fmla="*/ 0 w 2448279"/>
                  <a:gd name="connsiteY0" fmla="*/ 1189906 h 1189906"/>
                  <a:gd name="connsiteX1" fmla="*/ 1557772 w 2448279"/>
                  <a:gd name="connsiteY1" fmla="*/ 2407 h 1189906"/>
                  <a:gd name="connsiteX2" fmla="*/ 2448279 w 2448279"/>
                  <a:gd name="connsiteY2" fmla="*/ 0 h 1189906"/>
                  <a:gd name="connsiteX3" fmla="*/ 1511300 w 2448279"/>
                  <a:gd name="connsiteY3" fmla="*/ 1189906 h 1189906"/>
                  <a:gd name="connsiteX4" fmla="*/ 0 w 2448279"/>
                  <a:gd name="connsiteY4" fmla="*/ 1189906 h 1189906"/>
                  <a:gd name="connsiteX0" fmla="*/ 0 w 2448279"/>
                  <a:gd name="connsiteY0" fmla="*/ 1189906 h 1189906"/>
                  <a:gd name="connsiteX1" fmla="*/ 1543555 w 2448279"/>
                  <a:gd name="connsiteY1" fmla="*/ 2407 h 1189906"/>
                  <a:gd name="connsiteX2" fmla="*/ 2448279 w 2448279"/>
                  <a:gd name="connsiteY2" fmla="*/ 0 h 1189906"/>
                  <a:gd name="connsiteX3" fmla="*/ 1511300 w 2448279"/>
                  <a:gd name="connsiteY3" fmla="*/ 1189906 h 1189906"/>
                  <a:gd name="connsiteX4" fmla="*/ 0 w 2448279"/>
                  <a:gd name="connsiteY4" fmla="*/ 1189906 h 1189906"/>
                  <a:gd name="connsiteX0" fmla="*/ 0 w 2448279"/>
                  <a:gd name="connsiteY0" fmla="*/ 1189906 h 1189906"/>
                  <a:gd name="connsiteX1" fmla="*/ 1531709 w 2448279"/>
                  <a:gd name="connsiteY1" fmla="*/ 44 h 1189906"/>
                  <a:gd name="connsiteX2" fmla="*/ 2448279 w 2448279"/>
                  <a:gd name="connsiteY2" fmla="*/ 0 h 1189906"/>
                  <a:gd name="connsiteX3" fmla="*/ 1511300 w 2448279"/>
                  <a:gd name="connsiteY3" fmla="*/ 1189906 h 1189906"/>
                  <a:gd name="connsiteX4" fmla="*/ 0 w 2448279"/>
                  <a:gd name="connsiteY4" fmla="*/ 1189906 h 1189906"/>
                  <a:gd name="connsiteX0" fmla="*/ 0 w 2422217"/>
                  <a:gd name="connsiteY0" fmla="*/ 1193012 h 1193012"/>
                  <a:gd name="connsiteX1" fmla="*/ 1531709 w 2422217"/>
                  <a:gd name="connsiteY1" fmla="*/ 3150 h 1193012"/>
                  <a:gd name="connsiteX2" fmla="*/ 2422217 w 2422217"/>
                  <a:gd name="connsiteY2" fmla="*/ 0 h 1193012"/>
                  <a:gd name="connsiteX3" fmla="*/ 1511300 w 2422217"/>
                  <a:gd name="connsiteY3" fmla="*/ 1193012 h 1193012"/>
                  <a:gd name="connsiteX4" fmla="*/ 0 w 2422217"/>
                  <a:gd name="connsiteY4" fmla="*/ 1193012 h 1193012"/>
                  <a:gd name="connsiteX0" fmla="*/ 0 w 2424586"/>
                  <a:gd name="connsiteY0" fmla="*/ 1193012 h 1193012"/>
                  <a:gd name="connsiteX1" fmla="*/ 1531709 w 2424586"/>
                  <a:gd name="connsiteY1" fmla="*/ 3150 h 1193012"/>
                  <a:gd name="connsiteX2" fmla="*/ 2424586 w 2424586"/>
                  <a:gd name="connsiteY2" fmla="*/ 0 h 1193012"/>
                  <a:gd name="connsiteX3" fmla="*/ 1511300 w 2424586"/>
                  <a:gd name="connsiteY3" fmla="*/ 1193012 h 1193012"/>
                  <a:gd name="connsiteX4" fmla="*/ 0 w 2424586"/>
                  <a:gd name="connsiteY4" fmla="*/ 1193012 h 1193012"/>
                  <a:gd name="connsiteX0" fmla="*/ 0 w 2426955"/>
                  <a:gd name="connsiteY0" fmla="*/ 1189906 h 1189906"/>
                  <a:gd name="connsiteX1" fmla="*/ 1531709 w 2426955"/>
                  <a:gd name="connsiteY1" fmla="*/ 44 h 1189906"/>
                  <a:gd name="connsiteX2" fmla="*/ 2426955 w 2426955"/>
                  <a:gd name="connsiteY2" fmla="*/ 0 h 1189906"/>
                  <a:gd name="connsiteX3" fmla="*/ 1511300 w 2426955"/>
                  <a:gd name="connsiteY3" fmla="*/ 1189906 h 1189906"/>
                  <a:gd name="connsiteX4" fmla="*/ 0 w 2426955"/>
                  <a:gd name="connsiteY4" fmla="*/ 1189906 h 1189906"/>
                  <a:gd name="connsiteX0" fmla="*/ 0 w 2429324"/>
                  <a:gd name="connsiteY0" fmla="*/ 1196118 h 1196118"/>
                  <a:gd name="connsiteX1" fmla="*/ 1531709 w 2429324"/>
                  <a:gd name="connsiteY1" fmla="*/ 6256 h 1196118"/>
                  <a:gd name="connsiteX2" fmla="*/ 2429324 w 2429324"/>
                  <a:gd name="connsiteY2" fmla="*/ 0 h 1196118"/>
                  <a:gd name="connsiteX3" fmla="*/ 1511300 w 2429324"/>
                  <a:gd name="connsiteY3" fmla="*/ 1196118 h 1196118"/>
                  <a:gd name="connsiteX4" fmla="*/ 0 w 2429324"/>
                  <a:gd name="connsiteY4" fmla="*/ 1196118 h 1196118"/>
                  <a:gd name="connsiteX0" fmla="*/ 0 w 2431693"/>
                  <a:gd name="connsiteY0" fmla="*/ 1189906 h 1189906"/>
                  <a:gd name="connsiteX1" fmla="*/ 1531709 w 2431693"/>
                  <a:gd name="connsiteY1" fmla="*/ 44 h 1189906"/>
                  <a:gd name="connsiteX2" fmla="*/ 2431693 w 2431693"/>
                  <a:gd name="connsiteY2" fmla="*/ 0 h 1189906"/>
                  <a:gd name="connsiteX3" fmla="*/ 1511300 w 2431693"/>
                  <a:gd name="connsiteY3" fmla="*/ 1189906 h 1189906"/>
                  <a:gd name="connsiteX4" fmla="*/ 0 w 2431693"/>
                  <a:gd name="connsiteY4" fmla="*/ 1189906 h 1189906"/>
                  <a:gd name="connsiteX0" fmla="*/ 0 w 2431693"/>
                  <a:gd name="connsiteY0" fmla="*/ 1183181 h 1189906"/>
                  <a:gd name="connsiteX1" fmla="*/ 1531709 w 2431693"/>
                  <a:gd name="connsiteY1" fmla="*/ 44 h 1189906"/>
                  <a:gd name="connsiteX2" fmla="*/ 2431693 w 2431693"/>
                  <a:gd name="connsiteY2" fmla="*/ 0 h 1189906"/>
                  <a:gd name="connsiteX3" fmla="*/ 1511300 w 2431693"/>
                  <a:gd name="connsiteY3" fmla="*/ 1189906 h 1189906"/>
                  <a:gd name="connsiteX4" fmla="*/ 0 w 2431693"/>
                  <a:gd name="connsiteY4" fmla="*/ 1183181 h 1189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31693" h="1189906">
                    <a:moveTo>
                      <a:pt x="0" y="1183181"/>
                    </a:moveTo>
                    <a:lnTo>
                      <a:pt x="1531709" y="44"/>
                    </a:lnTo>
                    <a:lnTo>
                      <a:pt x="2431693" y="0"/>
                    </a:lnTo>
                    <a:lnTo>
                      <a:pt x="1511300" y="1189906"/>
                    </a:lnTo>
                    <a:lnTo>
                      <a:pt x="0" y="1183181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4" name="Pentagon 10"/>
              <p:cNvSpPr/>
              <p:nvPr/>
            </p:nvSpPr>
            <p:spPr>
              <a:xfrm>
                <a:off x="824180" y="3891196"/>
                <a:ext cx="6635587" cy="801892"/>
              </a:xfrm>
              <a:prstGeom prst="homePlate">
                <a:avLst>
                  <a:gd name="adj" fmla="val 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5" name="Trapezoid 11"/>
              <p:cNvSpPr/>
              <p:nvPr/>
            </p:nvSpPr>
            <p:spPr>
              <a:xfrm rot="5400000" flipH="1">
                <a:off x="-376758" y="4266276"/>
                <a:ext cx="1590693" cy="837178"/>
              </a:xfrm>
              <a:custGeom>
                <a:avLst/>
                <a:gdLst>
                  <a:gd name="connsiteX0" fmla="*/ 0 w 1511300"/>
                  <a:gd name="connsiteY0" fmla="*/ 1217612 h 1217612"/>
                  <a:gd name="connsiteX1" fmla="*/ 304403 w 1511300"/>
                  <a:gd name="connsiteY1" fmla="*/ 0 h 1217612"/>
                  <a:gd name="connsiteX2" fmla="*/ 1206897 w 1511300"/>
                  <a:gd name="connsiteY2" fmla="*/ 0 h 1217612"/>
                  <a:gd name="connsiteX3" fmla="*/ 1511300 w 1511300"/>
                  <a:gd name="connsiteY3" fmla="*/ 1217612 h 1217612"/>
                  <a:gd name="connsiteX4" fmla="*/ 0 w 1511300"/>
                  <a:gd name="connsiteY4" fmla="*/ 1217612 h 1217612"/>
                  <a:gd name="connsiteX0" fmla="*/ 0 w 1810147"/>
                  <a:gd name="connsiteY0" fmla="*/ 1217612 h 1217612"/>
                  <a:gd name="connsiteX1" fmla="*/ 304403 w 1810147"/>
                  <a:gd name="connsiteY1" fmla="*/ 0 h 1217612"/>
                  <a:gd name="connsiteX2" fmla="*/ 1810147 w 1810147"/>
                  <a:gd name="connsiteY2" fmla="*/ 25400 h 1217612"/>
                  <a:gd name="connsiteX3" fmla="*/ 1511300 w 1810147"/>
                  <a:gd name="connsiteY3" fmla="*/ 1217612 h 1217612"/>
                  <a:gd name="connsiteX4" fmla="*/ 0 w 1810147"/>
                  <a:gd name="connsiteY4" fmla="*/ 1217612 h 1217612"/>
                  <a:gd name="connsiteX0" fmla="*/ 0 w 1810147"/>
                  <a:gd name="connsiteY0" fmla="*/ 1192212 h 1192212"/>
                  <a:gd name="connsiteX1" fmla="*/ 871141 w 1810147"/>
                  <a:gd name="connsiteY1" fmla="*/ 3175 h 1192212"/>
                  <a:gd name="connsiteX2" fmla="*/ 1810147 w 1810147"/>
                  <a:gd name="connsiteY2" fmla="*/ 0 h 1192212"/>
                  <a:gd name="connsiteX3" fmla="*/ 1511300 w 1810147"/>
                  <a:gd name="connsiteY3" fmla="*/ 1192212 h 1192212"/>
                  <a:gd name="connsiteX4" fmla="*/ 0 w 1810147"/>
                  <a:gd name="connsiteY4" fmla="*/ 1192212 h 1192212"/>
                  <a:gd name="connsiteX0" fmla="*/ 0 w 1810147"/>
                  <a:gd name="connsiteY0" fmla="*/ 1199356 h 1199356"/>
                  <a:gd name="connsiteX1" fmla="*/ 871141 w 1810147"/>
                  <a:gd name="connsiteY1" fmla="*/ 10319 h 1199356"/>
                  <a:gd name="connsiteX2" fmla="*/ 1810147 w 1810147"/>
                  <a:gd name="connsiteY2" fmla="*/ 0 h 1199356"/>
                  <a:gd name="connsiteX3" fmla="*/ 1511300 w 1810147"/>
                  <a:gd name="connsiteY3" fmla="*/ 1199356 h 1199356"/>
                  <a:gd name="connsiteX4" fmla="*/ 0 w 1810147"/>
                  <a:gd name="connsiteY4" fmla="*/ 1199356 h 1199356"/>
                  <a:gd name="connsiteX0" fmla="*/ 0 w 1810147"/>
                  <a:gd name="connsiteY0" fmla="*/ 1199356 h 1199356"/>
                  <a:gd name="connsiteX1" fmla="*/ 935435 w 1810147"/>
                  <a:gd name="connsiteY1" fmla="*/ 794 h 1199356"/>
                  <a:gd name="connsiteX2" fmla="*/ 1810147 w 1810147"/>
                  <a:gd name="connsiteY2" fmla="*/ 0 h 1199356"/>
                  <a:gd name="connsiteX3" fmla="*/ 1511300 w 1810147"/>
                  <a:gd name="connsiteY3" fmla="*/ 1199356 h 1199356"/>
                  <a:gd name="connsiteX4" fmla="*/ 0 w 1810147"/>
                  <a:gd name="connsiteY4" fmla="*/ 1199356 h 1199356"/>
                  <a:gd name="connsiteX0" fmla="*/ 0 w 1810147"/>
                  <a:gd name="connsiteY0" fmla="*/ 1199356 h 1199356"/>
                  <a:gd name="connsiteX1" fmla="*/ 935435 w 1810147"/>
                  <a:gd name="connsiteY1" fmla="*/ 5557 h 1199356"/>
                  <a:gd name="connsiteX2" fmla="*/ 1810147 w 1810147"/>
                  <a:gd name="connsiteY2" fmla="*/ 0 h 1199356"/>
                  <a:gd name="connsiteX3" fmla="*/ 1511300 w 1810147"/>
                  <a:gd name="connsiteY3" fmla="*/ 1199356 h 1199356"/>
                  <a:gd name="connsiteX4" fmla="*/ 0 w 1810147"/>
                  <a:gd name="connsiteY4" fmla="*/ 1199356 h 1199356"/>
                  <a:gd name="connsiteX0" fmla="*/ 0 w 1810147"/>
                  <a:gd name="connsiteY0" fmla="*/ 1199356 h 1199356"/>
                  <a:gd name="connsiteX1" fmla="*/ 922799 w 1810147"/>
                  <a:gd name="connsiteY1" fmla="*/ 2407 h 1199356"/>
                  <a:gd name="connsiteX2" fmla="*/ 1810147 w 1810147"/>
                  <a:gd name="connsiteY2" fmla="*/ 0 h 1199356"/>
                  <a:gd name="connsiteX3" fmla="*/ 1511300 w 1810147"/>
                  <a:gd name="connsiteY3" fmla="*/ 1199356 h 1199356"/>
                  <a:gd name="connsiteX4" fmla="*/ 0 w 1810147"/>
                  <a:gd name="connsiteY4" fmla="*/ 1199356 h 1199356"/>
                  <a:gd name="connsiteX0" fmla="*/ 0 w 1810147"/>
                  <a:gd name="connsiteY0" fmla="*/ 1180718 h 1199356"/>
                  <a:gd name="connsiteX1" fmla="*/ 922799 w 1810147"/>
                  <a:gd name="connsiteY1" fmla="*/ 2407 h 1199356"/>
                  <a:gd name="connsiteX2" fmla="*/ 1810147 w 1810147"/>
                  <a:gd name="connsiteY2" fmla="*/ 0 h 1199356"/>
                  <a:gd name="connsiteX3" fmla="*/ 1511300 w 1810147"/>
                  <a:gd name="connsiteY3" fmla="*/ 1199356 h 1199356"/>
                  <a:gd name="connsiteX4" fmla="*/ 0 w 1810147"/>
                  <a:gd name="connsiteY4" fmla="*/ 1180718 h 1199356"/>
                  <a:gd name="connsiteX0" fmla="*/ 0 w 1812517"/>
                  <a:gd name="connsiteY0" fmla="*/ 1190038 h 1208676"/>
                  <a:gd name="connsiteX1" fmla="*/ 922799 w 1812517"/>
                  <a:gd name="connsiteY1" fmla="*/ 11727 h 1208676"/>
                  <a:gd name="connsiteX2" fmla="*/ 1812517 w 1812517"/>
                  <a:gd name="connsiteY2" fmla="*/ 0 h 1208676"/>
                  <a:gd name="connsiteX3" fmla="*/ 1511300 w 1812517"/>
                  <a:gd name="connsiteY3" fmla="*/ 1208676 h 1208676"/>
                  <a:gd name="connsiteX4" fmla="*/ 0 w 1812517"/>
                  <a:gd name="connsiteY4" fmla="*/ 1190038 h 1208676"/>
                  <a:gd name="connsiteX0" fmla="*/ 0 w 1812517"/>
                  <a:gd name="connsiteY0" fmla="*/ 1190038 h 1205570"/>
                  <a:gd name="connsiteX1" fmla="*/ 922799 w 1812517"/>
                  <a:gd name="connsiteY1" fmla="*/ 11727 h 1205570"/>
                  <a:gd name="connsiteX2" fmla="*/ 1812517 w 1812517"/>
                  <a:gd name="connsiteY2" fmla="*/ 0 h 1205570"/>
                  <a:gd name="connsiteX3" fmla="*/ 1508930 w 1812517"/>
                  <a:gd name="connsiteY3" fmla="*/ 1205570 h 1205570"/>
                  <a:gd name="connsiteX4" fmla="*/ 0 w 1812517"/>
                  <a:gd name="connsiteY4" fmla="*/ 1190038 h 1205570"/>
                  <a:gd name="connsiteX0" fmla="*/ 0 w 1747320"/>
                  <a:gd name="connsiteY0" fmla="*/ 1186619 h 1202151"/>
                  <a:gd name="connsiteX1" fmla="*/ 922799 w 1747320"/>
                  <a:gd name="connsiteY1" fmla="*/ 8308 h 1202151"/>
                  <a:gd name="connsiteX2" fmla="*/ 1747320 w 1747320"/>
                  <a:gd name="connsiteY2" fmla="*/ 0 h 1202151"/>
                  <a:gd name="connsiteX3" fmla="*/ 1508930 w 1747320"/>
                  <a:gd name="connsiteY3" fmla="*/ 1202151 h 1202151"/>
                  <a:gd name="connsiteX4" fmla="*/ 0 w 1747320"/>
                  <a:gd name="connsiteY4" fmla="*/ 1186619 h 1202151"/>
                  <a:gd name="connsiteX0" fmla="*/ 0 w 1747320"/>
                  <a:gd name="connsiteY0" fmla="*/ 1186619 h 1202151"/>
                  <a:gd name="connsiteX1" fmla="*/ 878465 w 1747320"/>
                  <a:gd name="connsiteY1" fmla="*/ 8308 h 1202151"/>
                  <a:gd name="connsiteX2" fmla="*/ 1747320 w 1747320"/>
                  <a:gd name="connsiteY2" fmla="*/ 0 h 1202151"/>
                  <a:gd name="connsiteX3" fmla="*/ 1508930 w 1747320"/>
                  <a:gd name="connsiteY3" fmla="*/ 1202151 h 1202151"/>
                  <a:gd name="connsiteX4" fmla="*/ 0 w 1747320"/>
                  <a:gd name="connsiteY4" fmla="*/ 1186619 h 1202151"/>
                  <a:gd name="connsiteX0" fmla="*/ 0 w 1742104"/>
                  <a:gd name="connsiteY0" fmla="*/ 1200297 h 1202151"/>
                  <a:gd name="connsiteX1" fmla="*/ 873249 w 1742104"/>
                  <a:gd name="connsiteY1" fmla="*/ 8308 h 1202151"/>
                  <a:gd name="connsiteX2" fmla="*/ 1742104 w 1742104"/>
                  <a:gd name="connsiteY2" fmla="*/ 0 h 1202151"/>
                  <a:gd name="connsiteX3" fmla="*/ 1503714 w 1742104"/>
                  <a:gd name="connsiteY3" fmla="*/ 1202151 h 1202151"/>
                  <a:gd name="connsiteX4" fmla="*/ 0 w 1742104"/>
                  <a:gd name="connsiteY4" fmla="*/ 1200297 h 1202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2104" h="1202151">
                    <a:moveTo>
                      <a:pt x="0" y="1200297"/>
                    </a:moveTo>
                    <a:lnTo>
                      <a:pt x="873249" y="8308"/>
                    </a:lnTo>
                    <a:lnTo>
                      <a:pt x="1742104" y="0"/>
                    </a:lnTo>
                    <a:lnTo>
                      <a:pt x="1503714" y="1202151"/>
                    </a:lnTo>
                    <a:lnTo>
                      <a:pt x="0" y="1200297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6" name="Pentagon 12"/>
              <p:cNvSpPr/>
              <p:nvPr/>
            </p:nvSpPr>
            <p:spPr>
              <a:xfrm>
                <a:off x="824181" y="4681552"/>
                <a:ext cx="7424469" cy="836503"/>
              </a:xfrm>
              <a:prstGeom prst="homePlate">
                <a:avLst>
                  <a:gd name="adj" fmla="val 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7" name="Trapezoid 11"/>
              <p:cNvSpPr/>
              <p:nvPr/>
            </p:nvSpPr>
            <p:spPr>
              <a:xfrm rot="5400000" flipH="1">
                <a:off x="-692257" y="5370776"/>
                <a:ext cx="2212182" cy="833703"/>
              </a:xfrm>
              <a:custGeom>
                <a:avLst/>
                <a:gdLst>
                  <a:gd name="connsiteX0" fmla="*/ 0 w 1511300"/>
                  <a:gd name="connsiteY0" fmla="*/ 1217612 h 1217612"/>
                  <a:gd name="connsiteX1" fmla="*/ 304403 w 1511300"/>
                  <a:gd name="connsiteY1" fmla="*/ 0 h 1217612"/>
                  <a:gd name="connsiteX2" fmla="*/ 1206897 w 1511300"/>
                  <a:gd name="connsiteY2" fmla="*/ 0 h 1217612"/>
                  <a:gd name="connsiteX3" fmla="*/ 1511300 w 1511300"/>
                  <a:gd name="connsiteY3" fmla="*/ 1217612 h 1217612"/>
                  <a:gd name="connsiteX4" fmla="*/ 0 w 1511300"/>
                  <a:gd name="connsiteY4" fmla="*/ 1217612 h 1217612"/>
                  <a:gd name="connsiteX0" fmla="*/ 0 w 1810147"/>
                  <a:gd name="connsiteY0" fmla="*/ 1217612 h 1217612"/>
                  <a:gd name="connsiteX1" fmla="*/ 304403 w 1810147"/>
                  <a:gd name="connsiteY1" fmla="*/ 0 h 1217612"/>
                  <a:gd name="connsiteX2" fmla="*/ 1810147 w 1810147"/>
                  <a:gd name="connsiteY2" fmla="*/ 25400 h 1217612"/>
                  <a:gd name="connsiteX3" fmla="*/ 1511300 w 1810147"/>
                  <a:gd name="connsiteY3" fmla="*/ 1217612 h 1217612"/>
                  <a:gd name="connsiteX4" fmla="*/ 0 w 1810147"/>
                  <a:gd name="connsiteY4" fmla="*/ 1217612 h 1217612"/>
                  <a:gd name="connsiteX0" fmla="*/ 0 w 1810147"/>
                  <a:gd name="connsiteY0" fmla="*/ 1192212 h 1192212"/>
                  <a:gd name="connsiteX1" fmla="*/ 871141 w 1810147"/>
                  <a:gd name="connsiteY1" fmla="*/ 3175 h 1192212"/>
                  <a:gd name="connsiteX2" fmla="*/ 1810147 w 1810147"/>
                  <a:gd name="connsiteY2" fmla="*/ 0 h 1192212"/>
                  <a:gd name="connsiteX3" fmla="*/ 1511300 w 1810147"/>
                  <a:gd name="connsiteY3" fmla="*/ 1192212 h 1192212"/>
                  <a:gd name="connsiteX4" fmla="*/ 0 w 1810147"/>
                  <a:gd name="connsiteY4" fmla="*/ 1192212 h 1192212"/>
                  <a:gd name="connsiteX0" fmla="*/ 0 w 1810147"/>
                  <a:gd name="connsiteY0" fmla="*/ 1199356 h 1199356"/>
                  <a:gd name="connsiteX1" fmla="*/ 871141 w 1810147"/>
                  <a:gd name="connsiteY1" fmla="*/ 10319 h 1199356"/>
                  <a:gd name="connsiteX2" fmla="*/ 1810147 w 1810147"/>
                  <a:gd name="connsiteY2" fmla="*/ 0 h 1199356"/>
                  <a:gd name="connsiteX3" fmla="*/ 1511300 w 1810147"/>
                  <a:gd name="connsiteY3" fmla="*/ 1199356 h 1199356"/>
                  <a:gd name="connsiteX4" fmla="*/ 0 w 1810147"/>
                  <a:gd name="connsiteY4" fmla="*/ 1199356 h 1199356"/>
                  <a:gd name="connsiteX0" fmla="*/ 0 w 1810147"/>
                  <a:gd name="connsiteY0" fmla="*/ 1199356 h 1199356"/>
                  <a:gd name="connsiteX1" fmla="*/ 935435 w 1810147"/>
                  <a:gd name="connsiteY1" fmla="*/ 794 h 1199356"/>
                  <a:gd name="connsiteX2" fmla="*/ 1810147 w 1810147"/>
                  <a:gd name="connsiteY2" fmla="*/ 0 h 1199356"/>
                  <a:gd name="connsiteX3" fmla="*/ 1511300 w 1810147"/>
                  <a:gd name="connsiteY3" fmla="*/ 1199356 h 1199356"/>
                  <a:gd name="connsiteX4" fmla="*/ 0 w 1810147"/>
                  <a:gd name="connsiteY4" fmla="*/ 1199356 h 1199356"/>
                  <a:gd name="connsiteX0" fmla="*/ 0 w 1810147"/>
                  <a:gd name="connsiteY0" fmla="*/ 1199356 h 1199356"/>
                  <a:gd name="connsiteX1" fmla="*/ 935435 w 1810147"/>
                  <a:gd name="connsiteY1" fmla="*/ 5557 h 1199356"/>
                  <a:gd name="connsiteX2" fmla="*/ 1810147 w 1810147"/>
                  <a:gd name="connsiteY2" fmla="*/ 0 h 1199356"/>
                  <a:gd name="connsiteX3" fmla="*/ 1511300 w 1810147"/>
                  <a:gd name="connsiteY3" fmla="*/ 1199356 h 1199356"/>
                  <a:gd name="connsiteX4" fmla="*/ 0 w 1810147"/>
                  <a:gd name="connsiteY4" fmla="*/ 1199356 h 1199356"/>
                  <a:gd name="connsiteX0" fmla="*/ 0 w 2432484"/>
                  <a:gd name="connsiteY0" fmla="*/ 1193799 h 1193799"/>
                  <a:gd name="connsiteX1" fmla="*/ 935435 w 2432484"/>
                  <a:gd name="connsiteY1" fmla="*/ 0 h 1193799"/>
                  <a:gd name="connsiteX2" fmla="*/ 2432484 w 2432484"/>
                  <a:gd name="connsiteY2" fmla="*/ 7043 h 1193799"/>
                  <a:gd name="connsiteX3" fmla="*/ 1511300 w 2432484"/>
                  <a:gd name="connsiteY3" fmla="*/ 1193799 h 1193799"/>
                  <a:gd name="connsiteX4" fmla="*/ 0 w 2432484"/>
                  <a:gd name="connsiteY4" fmla="*/ 1193799 h 1193799"/>
                  <a:gd name="connsiteX0" fmla="*/ 0 w 2432484"/>
                  <a:gd name="connsiteY0" fmla="*/ 1186756 h 1186756"/>
                  <a:gd name="connsiteX1" fmla="*/ 1557772 w 2432484"/>
                  <a:gd name="connsiteY1" fmla="*/ 2407 h 1186756"/>
                  <a:gd name="connsiteX2" fmla="*/ 2432484 w 2432484"/>
                  <a:gd name="connsiteY2" fmla="*/ 0 h 1186756"/>
                  <a:gd name="connsiteX3" fmla="*/ 1511300 w 2432484"/>
                  <a:gd name="connsiteY3" fmla="*/ 1186756 h 1186756"/>
                  <a:gd name="connsiteX4" fmla="*/ 0 w 2432484"/>
                  <a:gd name="connsiteY4" fmla="*/ 1186756 h 1186756"/>
                  <a:gd name="connsiteX0" fmla="*/ 0 w 2432484"/>
                  <a:gd name="connsiteY0" fmla="*/ 1186756 h 1186756"/>
                  <a:gd name="connsiteX1" fmla="*/ 1560931 w 2432484"/>
                  <a:gd name="connsiteY1" fmla="*/ 2407 h 1186756"/>
                  <a:gd name="connsiteX2" fmla="*/ 2432484 w 2432484"/>
                  <a:gd name="connsiteY2" fmla="*/ 0 h 1186756"/>
                  <a:gd name="connsiteX3" fmla="*/ 1511300 w 2432484"/>
                  <a:gd name="connsiteY3" fmla="*/ 1186756 h 1186756"/>
                  <a:gd name="connsiteX4" fmla="*/ 0 w 2432484"/>
                  <a:gd name="connsiteY4" fmla="*/ 1186756 h 1186756"/>
                  <a:gd name="connsiteX0" fmla="*/ 0 w 2432484"/>
                  <a:gd name="connsiteY0" fmla="*/ 1187499 h 1187499"/>
                  <a:gd name="connsiteX1" fmla="*/ 1557772 w 2432484"/>
                  <a:gd name="connsiteY1" fmla="*/ 0 h 1187499"/>
                  <a:gd name="connsiteX2" fmla="*/ 2432484 w 2432484"/>
                  <a:gd name="connsiteY2" fmla="*/ 743 h 1187499"/>
                  <a:gd name="connsiteX3" fmla="*/ 1511300 w 2432484"/>
                  <a:gd name="connsiteY3" fmla="*/ 1187499 h 1187499"/>
                  <a:gd name="connsiteX4" fmla="*/ 0 w 2432484"/>
                  <a:gd name="connsiteY4" fmla="*/ 1187499 h 1187499"/>
                  <a:gd name="connsiteX0" fmla="*/ 0 w 2441961"/>
                  <a:gd name="connsiteY0" fmla="*/ 1187499 h 1187499"/>
                  <a:gd name="connsiteX1" fmla="*/ 1557772 w 2441961"/>
                  <a:gd name="connsiteY1" fmla="*/ 0 h 1187499"/>
                  <a:gd name="connsiteX2" fmla="*/ 2441961 w 2441961"/>
                  <a:gd name="connsiteY2" fmla="*/ 743 h 1187499"/>
                  <a:gd name="connsiteX3" fmla="*/ 1511300 w 2441961"/>
                  <a:gd name="connsiteY3" fmla="*/ 1187499 h 1187499"/>
                  <a:gd name="connsiteX4" fmla="*/ 0 w 2441961"/>
                  <a:gd name="connsiteY4" fmla="*/ 1187499 h 1187499"/>
                  <a:gd name="connsiteX0" fmla="*/ 0 w 2448279"/>
                  <a:gd name="connsiteY0" fmla="*/ 1189906 h 1189906"/>
                  <a:gd name="connsiteX1" fmla="*/ 1557772 w 2448279"/>
                  <a:gd name="connsiteY1" fmla="*/ 2407 h 1189906"/>
                  <a:gd name="connsiteX2" fmla="*/ 2448279 w 2448279"/>
                  <a:gd name="connsiteY2" fmla="*/ 0 h 1189906"/>
                  <a:gd name="connsiteX3" fmla="*/ 1511300 w 2448279"/>
                  <a:gd name="connsiteY3" fmla="*/ 1189906 h 1189906"/>
                  <a:gd name="connsiteX4" fmla="*/ 0 w 2448279"/>
                  <a:gd name="connsiteY4" fmla="*/ 1189906 h 1189906"/>
                  <a:gd name="connsiteX0" fmla="*/ 0 w 2448279"/>
                  <a:gd name="connsiteY0" fmla="*/ 1189906 h 1189906"/>
                  <a:gd name="connsiteX1" fmla="*/ 1543555 w 2448279"/>
                  <a:gd name="connsiteY1" fmla="*/ 2407 h 1189906"/>
                  <a:gd name="connsiteX2" fmla="*/ 2448279 w 2448279"/>
                  <a:gd name="connsiteY2" fmla="*/ 0 h 1189906"/>
                  <a:gd name="connsiteX3" fmla="*/ 1511300 w 2448279"/>
                  <a:gd name="connsiteY3" fmla="*/ 1189906 h 1189906"/>
                  <a:gd name="connsiteX4" fmla="*/ 0 w 2448279"/>
                  <a:gd name="connsiteY4" fmla="*/ 1189906 h 1189906"/>
                  <a:gd name="connsiteX0" fmla="*/ 0 w 2448279"/>
                  <a:gd name="connsiteY0" fmla="*/ 1189906 h 1189906"/>
                  <a:gd name="connsiteX1" fmla="*/ 1531709 w 2448279"/>
                  <a:gd name="connsiteY1" fmla="*/ 44 h 1189906"/>
                  <a:gd name="connsiteX2" fmla="*/ 2448279 w 2448279"/>
                  <a:gd name="connsiteY2" fmla="*/ 0 h 1189906"/>
                  <a:gd name="connsiteX3" fmla="*/ 1511300 w 2448279"/>
                  <a:gd name="connsiteY3" fmla="*/ 1189906 h 1189906"/>
                  <a:gd name="connsiteX4" fmla="*/ 0 w 2448279"/>
                  <a:gd name="connsiteY4" fmla="*/ 1189906 h 1189906"/>
                  <a:gd name="connsiteX0" fmla="*/ 0 w 2382886"/>
                  <a:gd name="connsiteY0" fmla="*/ 1189906 h 1189906"/>
                  <a:gd name="connsiteX1" fmla="*/ 1531709 w 2382886"/>
                  <a:gd name="connsiteY1" fmla="*/ 44 h 1189906"/>
                  <a:gd name="connsiteX2" fmla="*/ 2382886 w 2382886"/>
                  <a:gd name="connsiteY2" fmla="*/ 0 h 1189906"/>
                  <a:gd name="connsiteX3" fmla="*/ 1511300 w 2382886"/>
                  <a:gd name="connsiteY3" fmla="*/ 1189906 h 1189906"/>
                  <a:gd name="connsiteX4" fmla="*/ 0 w 2382886"/>
                  <a:gd name="connsiteY4" fmla="*/ 1189906 h 1189906"/>
                  <a:gd name="connsiteX0" fmla="*/ 0 w 2390732"/>
                  <a:gd name="connsiteY0" fmla="*/ 1189863 h 1189863"/>
                  <a:gd name="connsiteX1" fmla="*/ 1531709 w 2390732"/>
                  <a:gd name="connsiteY1" fmla="*/ 1 h 1189863"/>
                  <a:gd name="connsiteX2" fmla="*/ 2390732 w 2390732"/>
                  <a:gd name="connsiteY2" fmla="*/ 3405 h 1189863"/>
                  <a:gd name="connsiteX3" fmla="*/ 1511300 w 2390732"/>
                  <a:gd name="connsiteY3" fmla="*/ 1189863 h 1189863"/>
                  <a:gd name="connsiteX4" fmla="*/ 0 w 2390732"/>
                  <a:gd name="connsiteY4" fmla="*/ 1189863 h 1189863"/>
                  <a:gd name="connsiteX0" fmla="*/ 0 w 2390732"/>
                  <a:gd name="connsiteY0" fmla="*/ 1186457 h 1186457"/>
                  <a:gd name="connsiteX1" fmla="*/ 1482012 w 2390732"/>
                  <a:gd name="connsiteY1" fmla="*/ 3496 h 1186457"/>
                  <a:gd name="connsiteX2" fmla="*/ 2390732 w 2390732"/>
                  <a:gd name="connsiteY2" fmla="*/ -1 h 1186457"/>
                  <a:gd name="connsiteX3" fmla="*/ 1511300 w 2390732"/>
                  <a:gd name="connsiteY3" fmla="*/ 1186457 h 1186457"/>
                  <a:gd name="connsiteX4" fmla="*/ 0 w 2390732"/>
                  <a:gd name="connsiteY4" fmla="*/ 1186457 h 1186457"/>
                  <a:gd name="connsiteX0" fmla="*/ 0 w 2390732"/>
                  <a:gd name="connsiteY0" fmla="*/ 1186458 h 1186463"/>
                  <a:gd name="connsiteX1" fmla="*/ 1482012 w 2390732"/>
                  <a:gd name="connsiteY1" fmla="*/ 3497 h 1186463"/>
                  <a:gd name="connsiteX2" fmla="*/ 2390732 w 2390732"/>
                  <a:gd name="connsiteY2" fmla="*/ 0 h 1186463"/>
                  <a:gd name="connsiteX3" fmla="*/ 1519147 w 2390732"/>
                  <a:gd name="connsiteY3" fmla="*/ 1186462 h 1186463"/>
                  <a:gd name="connsiteX4" fmla="*/ 0 w 2390732"/>
                  <a:gd name="connsiteY4" fmla="*/ 1186458 h 1186463"/>
                  <a:gd name="connsiteX0" fmla="*/ 0 w 2390732"/>
                  <a:gd name="connsiteY0" fmla="*/ 1186458 h 1200257"/>
                  <a:gd name="connsiteX1" fmla="*/ 1482012 w 2390732"/>
                  <a:gd name="connsiteY1" fmla="*/ 3497 h 1200257"/>
                  <a:gd name="connsiteX2" fmla="*/ 2390732 w 2390732"/>
                  <a:gd name="connsiteY2" fmla="*/ 0 h 1200257"/>
                  <a:gd name="connsiteX3" fmla="*/ 1516531 w 2390732"/>
                  <a:gd name="connsiteY3" fmla="*/ 1200257 h 1200257"/>
                  <a:gd name="connsiteX4" fmla="*/ 0 w 2390732"/>
                  <a:gd name="connsiteY4" fmla="*/ 1186458 h 1200257"/>
                  <a:gd name="connsiteX0" fmla="*/ 0 w 2429967"/>
                  <a:gd name="connsiteY0" fmla="*/ 1207146 h 1207146"/>
                  <a:gd name="connsiteX1" fmla="*/ 1521247 w 2429967"/>
                  <a:gd name="connsiteY1" fmla="*/ 3497 h 1207146"/>
                  <a:gd name="connsiteX2" fmla="*/ 2429967 w 2429967"/>
                  <a:gd name="connsiteY2" fmla="*/ 0 h 1207146"/>
                  <a:gd name="connsiteX3" fmla="*/ 1555766 w 2429967"/>
                  <a:gd name="connsiteY3" fmla="*/ 1200257 h 1207146"/>
                  <a:gd name="connsiteX4" fmla="*/ 0 w 2429967"/>
                  <a:gd name="connsiteY4" fmla="*/ 1207146 h 12071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29967" h="1207146">
                    <a:moveTo>
                      <a:pt x="0" y="1207146"/>
                    </a:moveTo>
                    <a:lnTo>
                      <a:pt x="1521247" y="3497"/>
                    </a:lnTo>
                    <a:lnTo>
                      <a:pt x="2429967" y="0"/>
                    </a:lnTo>
                    <a:lnTo>
                      <a:pt x="1555766" y="1200257"/>
                    </a:lnTo>
                    <a:lnTo>
                      <a:pt x="0" y="1207146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6635163" y="1424945"/>
              <a:ext cx="457788" cy="813429"/>
            </a:xfrm>
            <a:custGeom>
              <a:avLst/>
              <a:gdLst>
                <a:gd name="T0" fmla="*/ 1897 w 1897"/>
                <a:gd name="T1" fmla="*/ 0 h 3361"/>
                <a:gd name="T2" fmla="*/ 1897 w 1897"/>
                <a:gd name="T3" fmla="*/ 3361 h 3361"/>
                <a:gd name="T4" fmla="*/ 968 w 1897"/>
                <a:gd name="T5" fmla="*/ 3361 h 3361"/>
                <a:gd name="T6" fmla="*/ 968 w 1897"/>
                <a:gd name="T7" fmla="*/ 1161 h 3361"/>
                <a:gd name="T8" fmla="*/ 911 w 1897"/>
                <a:gd name="T9" fmla="*/ 1203 h 3361"/>
                <a:gd name="T10" fmla="*/ 856 w 1897"/>
                <a:gd name="T11" fmla="*/ 1243 h 3361"/>
                <a:gd name="T12" fmla="*/ 800 w 1897"/>
                <a:gd name="T13" fmla="*/ 1280 h 3361"/>
                <a:gd name="T14" fmla="*/ 745 w 1897"/>
                <a:gd name="T15" fmla="*/ 1316 h 3361"/>
                <a:gd name="T16" fmla="*/ 690 w 1897"/>
                <a:gd name="T17" fmla="*/ 1349 h 3361"/>
                <a:gd name="T18" fmla="*/ 637 w 1897"/>
                <a:gd name="T19" fmla="*/ 1380 h 3361"/>
                <a:gd name="T20" fmla="*/ 583 w 1897"/>
                <a:gd name="T21" fmla="*/ 1410 h 3361"/>
                <a:gd name="T22" fmla="*/ 530 w 1897"/>
                <a:gd name="T23" fmla="*/ 1437 h 3361"/>
                <a:gd name="T24" fmla="*/ 475 w 1897"/>
                <a:gd name="T25" fmla="*/ 1463 h 3361"/>
                <a:gd name="T26" fmla="*/ 417 w 1897"/>
                <a:gd name="T27" fmla="*/ 1489 h 3361"/>
                <a:gd name="T28" fmla="*/ 357 w 1897"/>
                <a:gd name="T29" fmla="*/ 1515 h 3361"/>
                <a:gd name="T30" fmla="*/ 292 w 1897"/>
                <a:gd name="T31" fmla="*/ 1540 h 3361"/>
                <a:gd name="T32" fmla="*/ 224 w 1897"/>
                <a:gd name="T33" fmla="*/ 1565 h 3361"/>
                <a:gd name="T34" fmla="*/ 153 w 1897"/>
                <a:gd name="T35" fmla="*/ 1590 h 3361"/>
                <a:gd name="T36" fmla="*/ 77 w 1897"/>
                <a:gd name="T37" fmla="*/ 1615 h 3361"/>
                <a:gd name="T38" fmla="*/ 0 w 1897"/>
                <a:gd name="T39" fmla="*/ 1639 h 3361"/>
                <a:gd name="T40" fmla="*/ 0 w 1897"/>
                <a:gd name="T41" fmla="*/ 891 h 3361"/>
                <a:gd name="T42" fmla="*/ 58 w 1897"/>
                <a:gd name="T43" fmla="*/ 871 h 3361"/>
                <a:gd name="T44" fmla="*/ 114 w 1897"/>
                <a:gd name="T45" fmla="*/ 851 h 3361"/>
                <a:gd name="T46" fmla="*/ 168 w 1897"/>
                <a:gd name="T47" fmla="*/ 832 h 3361"/>
                <a:gd name="T48" fmla="*/ 222 w 1897"/>
                <a:gd name="T49" fmla="*/ 811 h 3361"/>
                <a:gd name="T50" fmla="*/ 273 w 1897"/>
                <a:gd name="T51" fmla="*/ 790 h 3361"/>
                <a:gd name="T52" fmla="*/ 323 w 1897"/>
                <a:gd name="T53" fmla="*/ 768 h 3361"/>
                <a:gd name="T54" fmla="*/ 371 w 1897"/>
                <a:gd name="T55" fmla="*/ 746 h 3361"/>
                <a:gd name="T56" fmla="*/ 417 w 1897"/>
                <a:gd name="T57" fmla="*/ 724 h 3361"/>
                <a:gd name="T58" fmla="*/ 462 w 1897"/>
                <a:gd name="T59" fmla="*/ 700 h 3361"/>
                <a:gd name="T60" fmla="*/ 505 w 1897"/>
                <a:gd name="T61" fmla="*/ 677 h 3361"/>
                <a:gd name="T62" fmla="*/ 547 w 1897"/>
                <a:gd name="T63" fmla="*/ 653 h 3361"/>
                <a:gd name="T64" fmla="*/ 587 w 1897"/>
                <a:gd name="T65" fmla="*/ 629 h 3361"/>
                <a:gd name="T66" fmla="*/ 626 w 1897"/>
                <a:gd name="T67" fmla="*/ 604 h 3361"/>
                <a:gd name="T68" fmla="*/ 662 w 1897"/>
                <a:gd name="T69" fmla="*/ 578 h 3361"/>
                <a:gd name="T70" fmla="*/ 697 w 1897"/>
                <a:gd name="T71" fmla="*/ 553 h 3361"/>
                <a:gd name="T72" fmla="*/ 730 w 1897"/>
                <a:gd name="T73" fmla="*/ 526 h 3361"/>
                <a:gd name="T74" fmla="*/ 761 w 1897"/>
                <a:gd name="T75" fmla="*/ 499 h 3361"/>
                <a:gd name="T76" fmla="*/ 793 w 1897"/>
                <a:gd name="T77" fmla="*/ 472 h 3361"/>
                <a:gd name="T78" fmla="*/ 823 w 1897"/>
                <a:gd name="T79" fmla="*/ 442 h 3361"/>
                <a:gd name="T80" fmla="*/ 852 w 1897"/>
                <a:gd name="T81" fmla="*/ 413 h 3361"/>
                <a:gd name="T82" fmla="*/ 882 w 1897"/>
                <a:gd name="T83" fmla="*/ 383 h 3361"/>
                <a:gd name="T84" fmla="*/ 909 w 1897"/>
                <a:gd name="T85" fmla="*/ 353 h 3361"/>
                <a:gd name="T86" fmla="*/ 936 w 1897"/>
                <a:gd name="T87" fmla="*/ 320 h 3361"/>
                <a:gd name="T88" fmla="*/ 961 w 1897"/>
                <a:gd name="T89" fmla="*/ 288 h 3361"/>
                <a:gd name="T90" fmla="*/ 986 w 1897"/>
                <a:gd name="T91" fmla="*/ 255 h 3361"/>
                <a:gd name="T92" fmla="*/ 1010 w 1897"/>
                <a:gd name="T93" fmla="*/ 220 h 3361"/>
                <a:gd name="T94" fmla="*/ 1034 w 1897"/>
                <a:gd name="T95" fmla="*/ 186 h 3361"/>
                <a:gd name="T96" fmla="*/ 1056 w 1897"/>
                <a:gd name="T97" fmla="*/ 150 h 3361"/>
                <a:gd name="T98" fmla="*/ 1078 w 1897"/>
                <a:gd name="T99" fmla="*/ 114 h 3361"/>
                <a:gd name="T100" fmla="*/ 1098 w 1897"/>
                <a:gd name="T101" fmla="*/ 76 h 3361"/>
                <a:gd name="T102" fmla="*/ 1118 w 1897"/>
                <a:gd name="T103" fmla="*/ 39 h 3361"/>
                <a:gd name="T104" fmla="*/ 1137 w 1897"/>
                <a:gd name="T105" fmla="*/ 0 h 3361"/>
                <a:gd name="T106" fmla="*/ 1897 w 1897"/>
                <a:gd name="T107" fmla="*/ 0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897" h="3361">
                  <a:moveTo>
                    <a:pt x="1897" y="0"/>
                  </a:moveTo>
                  <a:lnTo>
                    <a:pt x="1897" y="3361"/>
                  </a:lnTo>
                  <a:lnTo>
                    <a:pt x="968" y="3361"/>
                  </a:lnTo>
                  <a:lnTo>
                    <a:pt x="968" y="1161"/>
                  </a:lnTo>
                  <a:lnTo>
                    <a:pt x="911" y="1203"/>
                  </a:lnTo>
                  <a:lnTo>
                    <a:pt x="856" y="1243"/>
                  </a:lnTo>
                  <a:lnTo>
                    <a:pt x="800" y="1280"/>
                  </a:lnTo>
                  <a:lnTo>
                    <a:pt x="745" y="1316"/>
                  </a:lnTo>
                  <a:lnTo>
                    <a:pt x="690" y="1349"/>
                  </a:lnTo>
                  <a:lnTo>
                    <a:pt x="637" y="1380"/>
                  </a:lnTo>
                  <a:lnTo>
                    <a:pt x="583" y="1410"/>
                  </a:lnTo>
                  <a:lnTo>
                    <a:pt x="530" y="1437"/>
                  </a:lnTo>
                  <a:lnTo>
                    <a:pt x="475" y="1463"/>
                  </a:lnTo>
                  <a:lnTo>
                    <a:pt x="417" y="1489"/>
                  </a:lnTo>
                  <a:lnTo>
                    <a:pt x="357" y="1515"/>
                  </a:lnTo>
                  <a:lnTo>
                    <a:pt x="292" y="1540"/>
                  </a:lnTo>
                  <a:lnTo>
                    <a:pt x="224" y="1565"/>
                  </a:lnTo>
                  <a:lnTo>
                    <a:pt x="153" y="1590"/>
                  </a:lnTo>
                  <a:lnTo>
                    <a:pt x="77" y="1615"/>
                  </a:lnTo>
                  <a:lnTo>
                    <a:pt x="0" y="1639"/>
                  </a:lnTo>
                  <a:lnTo>
                    <a:pt x="0" y="891"/>
                  </a:lnTo>
                  <a:lnTo>
                    <a:pt x="58" y="871"/>
                  </a:lnTo>
                  <a:lnTo>
                    <a:pt x="114" y="851"/>
                  </a:lnTo>
                  <a:lnTo>
                    <a:pt x="168" y="832"/>
                  </a:lnTo>
                  <a:lnTo>
                    <a:pt x="222" y="811"/>
                  </a:lnTo>
                  <a:lnTo>
                    <a:pt x="273" y="790"/>
                  </a:lnTo>
                  <a:lnTo>
                    <a:pt x="323" y="768"/>
                  </a:lnTo>
                  <a:lnTo>
                    <a:pt x="371" y="746"/>
                  </a:lnTo>
                  <a:lnTo>
                    <a:pt x="417" y="724"/>
                  </a:lnTo>
                  <a:lnTo>
                    <a:pt x="462" y="700"/>
                  </a:lnTo>
                  <a:lnTo>
                    <a:pt x="505" y="677"/>
                  </a:lnTo>
                  <a:lnTo>
                    <a:pt x="547" y="653"/>
                  </a:lnTo>
                  <a:lnTo>
                    <a:pt x="587" y="629"/>
                  </a:lnTo>
                  <a:lnTo>
                    <a:pt x="626" y="604"/>
                  </a:lnTo>
                  <a:lnTo>
                    <a:pt x="662" y="578"/>
                  </a:lnTo>
                  <a:lnTo>
                    <a:pt x="697" y="553"/>
                  </a:lnTo>
                  <a:lnTo>
                    <a:pt x="730" y="526"/>
                  </a:lnTo>
                  <a:lnTo>
                    <a:pt x="761" y="499"/>
                  </a:lnTo>
                  <a:lnTo>
                    <a:pt x="793" y="472"/>
                  </a:lnTo>
                  <a:lnTo>
                    <a:pt x="823" y="442"/>
                  </a:lnTo>
                  <a:lnTo>
                    <a:pt x="852" y="413"/>
                  </a:lnTo>
                  <a:lnTo>
                    <a:pt x="882" y="383"/>
                  </a:lnTo>
                  <a:lnTo>
                    <a:pt x="909" y="353"/>
                  </a:lnTo>
                  <a:lnTo>
                    <a:pt x="936" y="320"/>
                  </a:lnTo>
                  <a:lnTo>
                    <a:pt x="961" y="288"/>
                  </a:lnTo>
                  <a:lnTo>
                    <a:pt x="986" y="255"/>
                  </a:lnTo>
                  <a:lnTo>
                    <a:pt x="1010" y="220"/>
                  </a:lnTo>
                  <a:lnTo>
                    <a:pt x="1034" y="186"/>
                  </a:lnTo>
                  <a:lnTo>
                    <a:pt x="1056" y="150"/>
                  </a:lnTo>
                  <a:lnTo>
                    <a:pt x="1078" y="114"/>
                  </a:lnTo>
                  <a:lnTo>
                    <a:pt x="1098" y="76"/>
                  </a:lnTo>
                  <a:lnTo>
                    <a:pt x="1118" y="39"/>
                  </a:lnTo>
                  <a:lnTo>
                    <a:pt x="1137" y="0"/>
                  </a:lnTo>
                  <a:lnTo>
                    <a:pt x="18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5756883" y="2236215"/>
              <a:ext cx="665164" cy="813430"/>
            </a:xfrm>
            <a:custGeom>
              <a:avLst/>
              <a:gdLst>
                <a:gd name="T0" fmla="*/ 25 w 2763"/>
                <a:gd name="T1" fmla="*/ 3209 h 3361"/>
                <a:gd name="T2" fmla="*/ 96 w 2763"/>
                <a:gd name="T3" fmla="*/ 2965 h 3361"/>
                <a:gd name="T4" fmla="*/ 205 w 2763"/>
                <a:gd name="T5" fmla="*/ 2729 h 3361"/>
                <a:gd name="T6" fmla="*/ 355 w 2763"/>
                <a:gd name="T7" fmla="*/ 2502 h 3361"/>
                <a:gd name="T8" fmla="*/ 579 w 2763"/>
                <a:gd name="T9" fmla="*/ 2254 h 3361"/>
                <a:gd name="T10" fmla="*/ 887 w 2763"/>
                <a:gd name="T11" fmla="*/ 1980 h 3361"/>
                <a:gd name="T12" fmla="*/ 1287 w 2763"/>
                <a:gd name="T13" fmla="*/ 1671 h 3361"/>
                <a:gd name="T14" fmla="*/ 1523 w 2763"/>
                <a:gd name="T15" fmla="*/ 1481 h 3361"/>
                <a:gd name="T16" fmla="*/ 1657 w 2763"/>
                <a:gd name="T17" fmla="*/ 1352 h 3361"/>
                <a:gd name="T18" fmla="*/ 1737 w 2763"/>
                <a:gd name="T19" fmla="*/ 1250 h 3361"/>
                <a:gd name="T20" fmla="*/ 1787 w 2763"/>
                <a:gd name="T21" fmla="*/ 1155 h 3361"/>
                <a:gd name="T22" fmla="*/ 1817 w 2763"/>
                <a:gd name="T23" fmla="*/ 1064 h 3361"/>
                <a:gd name="T24" fmla="*/ 1823 w 2763"/>
                <a:gd name="T25" fmla="*/ 975 h 3361"/>
                <a:gd name="T26" fmla="*/ 1808 w 2763"/>
                <a:gd name="T27" fmla="*/ 886 h 3361"/>
                <a:gd name="T28" fmla="*/ 1771 w 2763"/>
                <a:gd name="T29" fmla="*/ 807 h 3361"/>
                <a:gd name="T30" fmla="*/ 1712 w 2763"/>
                <a:gd name="T31" fmla="*/ 735 h 3361"/>
                <a:gd name="T32" fmla="*/ 1636 w 2763"/>
                <a:gd name="T33" fmla="*/ 678 h 3361"/>
                <a:gd name="T34" fmla="*/ 1549 w 2763"/>
                <a:gd name="T35" fmla="*/ 643 h 3361"/>
                <a:gd name="T36" fmla="*/ 1451 w 2763"/>
                <a:gd name="T37" fmla="*/ 628 h 3361"/>
                <a:gd name="T38" fmla="*/ 1345 w 2763"/>
                <a:gd name="T39" fmla="*/ 634 h 3361"/>
                <a:gd name="T40" fmla="*/ 1252 w 2763"/>
                <a:gd name="T41" fmla="*/ 663 h 3361"/>
                <a:gd name="T42" fmla="*/ 1170 w 2763"/>
                <a:gd name="T43" fmla="*/ 713 h 3361"/>
                <a:gd name="T44" fmla="*/ 1101 w 2763"/>
                <a:gd name="T45" fmla="*/ 787 h 3361"/>
                <a:gd name="T46" fmla="*/ 1047 w 2763"/>
                <a:gd name="T47" fmla="*/ 892 h 3361"/>
                <a:gd name="T48" fmla="*/ 1007 w 2763"/>
                <a:gd name="T49" fmla="*/ 1032 h 3361"/>
                <a:gd name="T50" fmla="*/ 76 w 2763"/>
                <a:gd name="T51" fmla="*/ 1008 h 3361"/>
                <a:gd name="T52" fmla="*/ 123 w 2763"/>
                <a:gd name="T53" fmla="*/ 789 h 3361"/>
                <a:gd name="T54" fmla="*/ 187 w 2763"/>
                <a:gd name="T55" fmla="*/ 603 h 3361"/>
                <a:gd name="T56" fmla="*/ 269 w 2763"/>
                <a:gd name="T57" fmla="*/ 450 h 3361"/>
                <a:gd name="T58" fmla="*/ 370 w 2763"/>
                <a:gd name="T59" fmla="*/ 323 h 3361"/>
                <a:gd name="T60" fmla="*/ 496 w 2763"/>
                <a:gd name="T61" fmla="*/ 218 h 3361"/>
                <a:gd name="T62" fmla="*/ 643 w 2763"/>
                <a:gd name="T63" fmla="*/ 131 h 3361"/>
                <a:gd name="T64" fmla="*/ 820 w 2763"/>
                <a:gd name="T65" fmla="*/ 66 h 3361"/>
                <a:gd name="T66" fmla="*/ 1036 w 2763"/>
                <a:gd name="T67" fmla="*/ 22 h 3361"/>
                <a:gd name="T68" fmla="*/ 1292 w 2763"/>
                <a:gd name="T69" fmla="*/ 2 h 3361"/>
                <a:gd name="T70" fmla="*/ 1579 w 2763"/>
                <a:gd name="T71" fmla="*/ 4 h 3361"/>
                <a:gd name="T72" fmla="*/ 1837 w 2763"/>
                <a:gd name="T73" fmla="*/ 28 h 3361"/>
                <a:gd name="T74" fmla="*/ 2052 w 2763"/>
                <a:gd name="T75" fmla="*/ 73 h 3361"/>
                <a:gd name="T76" fmla="*/ 2227 w 2763"/>
                <a:gd name="T77" fmla="*/ 140 h 3361"/>
                <a:gd name="T78" fmla="*/ 2375 w 2763"/>
                <a:gd name="T79" fmla="*/ 230 h 3361"/>
                <a:gd name="T80" fmla="*/ 2501 w 2763"/>
                <a:gd name="T81" fmla="*/ 342 h 3361"/>
                <a:gd name="T82" fmla="*/ 2603 w 2763"/>
                <a:gd name="T83" fmla="*/ 478 h 3361"/>
                <a:gd name="T84" fmla="*/ 2680 w 2763"/>
                <a:gd name="T85" fmla="*/ 629 h 3361"/>
                <a:gd name="T86" fmla="*/ 2725 w 2763"/>
                <a:gd name="T87" fmla="*/ 791 h 3361"/>
                <a:gd name="T88" fmla="*/ 2740 w 2763"/>
                <a:gd name="T89" fmla="*/ 962 h 3361"/>
                <a:gd name="T90" fmla="*/ 2723 w 2763"/>
                <a:gd name="T91" fmla="*/ 1149 h 3361"/>
                <a:gd name="T92" fmla="*/ 2670 w 2763"/>
                <a:gd name="T93" fmla="*/ 1329 h 3361"/>
                <a:gd name="T94" fmla="*/ 2584 w 2763"/>
                <a:gd name="T95" fmla="*/ 1505 h 3361"/>
                <a:gd name="T96" fmla="*/ 2456 w 2763"/>
                <a:gd name="T97" fmla="*/ 1680 h 3361"/>
                <a:gd name="T98" fmla="*/ 2271 w 2763"/>
                <a:gd name="T99" fmla="*/ 1866 h 3361"/>
                <a:gd name="T100" fmla="*/ 2029 w 2763"/>
                <a:gd name="T101" fmla="*/ 2062 h 3361"/>
                <a:gd name="T102" fmla="*/ 1734 w 2763"/>
                <a:gd name="T103" fmla="*/ 2271 h 3361"/>
                <a:gd name="T104" fmla="*/ 1545 w 2763"/>
                <a:gd name="T105" fmla="*/ 2412 h 3361"/>
                <a:gd name="T106" fmla="*/ 1415 w 2763"/>
                <a:gd name="T107" fmla="*/ 2526 h 3361"/>
                <a:gd name="T108" fmla="*/ 2763 w 2763"/>
                <a:gd name="T109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63" h="3361">
                  <a:moveTo>
                    <a:pt x="2763" y="3361"/>
                  </a:moveTo>
                  <a:lnTo>
                    <a:pt x="0" y="3361"/>
                  </a:lnTo>
                  <a:lnTo>
                    <a:pt x="7" y="3310"/>
                  </a:lnTo>
                  <a:lnTo>
                    <a:pt x="14" y="3259"/>
                  </a:lnTo>
                  <a:lnTo>
                    <a:pt x="25" y="3209"/>
                  </a:lnTo>
                  <a:lnTo>
                    <a:pt x="36" y="3159"/>
                  </a:lnTo>
                  <a:lnTo>
                    <a:pt x="49" y="3110"/>
                  </a:lnTo>
                  <a:lnTo>
                    <a:pt x="63" y="3061"/>
                  </a:lnTo>
                  <a:lnTo>
                    <a:pt x="78" y="3013"/>
                  </a:lnTo>
                  <a:lnTo>
                    <a:pt x="96" y="2965"/>
                  </a:lnTo>
                  <a:lnTo>
                    <a:pt x="115" y="2917"/>
                  </a:lnTo>
                  <a:lnTo>
                    <a:pt x="135" y="2869"/>
                  </a:lnTo>
                  <a:lnTo>
                    <a:pt x="157" y="2822"/>
                  </a:lnTo>
                  <a:lnTo>
                    <a:pt x="180" y="2776"/>
                  </a:lnTo>
                  <a:lnTo>
                    <a:pt x="205" y="2729"/>
                  </a:lnTo>
                  <a:lnTo>
                    <a:pt x="231" y="2684"/>
                  </a:lnTo>
                  <a:lnTo>
                    <a:pt x="259" y="2639"/>
                  </a:lnTo>
                  <a:lnTo>
                    <a:pt x="289" y="2594"/>
                  </a:lnTo>
                  <a:lnTo>
                    <a:pt x="320" y="2548"/>
                  </a:lnTo>
                  <a:lnTo>
                    <a:pt x="355" y="2502"/>
                  </a:lnTo>
                  <a:lnTo>
                    <a:pt x="393" y="2454"/>
                  </a:lnTo>
                  <a:lnTo>
                    <a:pt x="435" y="2405"/>
                  </a:lnTo>
                  <a:lnTo>
                    <a:pt x="480" y="2356"/>
                  </a:lnTo>
                  <a:lnTo>
                    <a:pt x="528" y="2305"/>
                  </a:lnTo>
                  <a:lnTo>
                    <a:pt x="579" y="2254"/>
                  </a:lnTo>
                  <a:lnTo>
                    <a:pt x="635" y="2202"/>
                  </a:lnTo>
                  <a:lnTo>
                    <a:pt x="692" y="2147"/>
                  </a:lnTo>
                  <a:lnTo>
                    <a:pt x="754" y="2093"/>
                  </a:lnTo>
                  <a:lnTo>
                    <a:pt x="819" y="2038"/>
                  </a:lnTo>
                  <a:lnTo>
                    <a:pt x="887" y="1980"/>
                  </a:lnTo>
                  <a:lnTo>
                    <a:pt x="958" y="1923"/>
                  </a:lnTo>
                  <a:lnTo>
                    <a:pt x="1032" y="1865"/>
                  </a:lnTo>
                  <a:lnTo>
                    <a:pt x="1110" y="1805"/>
                  </a:lnTo>
                  <a:lnTo>
                    <a:pt x="1191" y="1745"/>
                  </a:lnTo>
                  <a:lnTo>
                    <a:pt x="1287" y="1671"/>
                  </a:lnTo>
                  <a:lnTo>
                    <a:pt x="1375" y="1604"/>
                  </a:lnTo>
                  <a:lnTo>
                    <a:pt x="1416" y="1571"/>
                  </a:lnTo>
                  <a:lnTo>
                    <a:pt x="1454" y="1540"/>
                  </a:lnTo>
                  <a:lnTo>
                    <a:pt x="1489" y="1510"/>
                  </a:lnTo>
                  <a:lnTo>
                    <a:pt x="1523" y="1481"/>
                  </a:lnTo>
                  <a:lnTo>
                    <a:pt x="1554" y="1452"/>
                  </a:lnTo>
                  <a:lnTo>
                    <a:pt x="1583" y="1425"/>
                  </a:lnTo>
                  <a:lnTo>
                    <a:pt x="1611" y="1400"/>
                  </a:lnTo>
                  <a:lnTo>
                    <a:pt x="1635" y="1375"/>
                  </a:lnTo>
                  <a:lnTo>
                    <a:pt x="1657" y="1352"/>
                  </a:lnTo>
                  <a:lnTo>
                    <a:pt x="1677" y="1330"/>
                  </a:lnTo>
                  <a:lnTo>
                    <a:pt x="1694" y="1308"/>
                  </a:lnTo>
                  <a:lnTo>
                    <a:pt x="1710" y="1289"/>
                  </a:lnTo>
                  <a:lnTo>
                    <a:pt x="1724" y="1270"/>
                  </a:lnTo>
                  <a:lnTo>
                    <a:pt x="1737" y="1250"/>
                  </a:lnTo>
                  <a:lnTo>
                    <a:pt x="1749" y="1231"/>
                  </a:lnTo>
                  <a:lnTo>
                    <a:pt x="1760" y="1211"/>
                  </a:lnTo>
                  <a:lnTo>
                    <a:pt x="1770" y="1193"/>
                  </a:lnTo>
                  <a:lnTo>
                    <a:pt x="1779" y="1174"/>
                  </a:lnTo>
                  <a:lnTo>
                    <a:pt x="1787" y="1155"/>
                  </a:lnTo>
                  <a:lnTo>
                    <a:pt x="1796" y="1137"/>
                  </a:lnTo>
                  <a:lnTo>
                    <a:pt x="1802" y="1118"/>
                  </a:lnTo>
                  <a:lnTo>
                    <a:pt x="1807" y="1101"/>
                  </a:lnTo>
                  <a:lnTo>
                    <a:pt x="1813" y="1082"/>
                  </a:lnTo>
                  <a:lnTo>
                    <a:pt x="1817" y="1064"/>
                  </a:lnTo>
                  <a:lnTo>
                    <a:pt x="1820" y="1047"/>
                  </a:lnTo>
                  <a:lnTo>
                    <a:pt x="1822" y="1029"/>
                  </a:lnTo>
                  <a:lnTo>
                    <a:pt x="1823" y="1011"/>
                  </a:lnTo>
                  <a:lnTo>
                    <a:pt x="1824" y="993"/>
                  </a:lnTo>
                  <a:lnTo>
                    <a:pt x="1823" y="975"/>
                  </a:lnTo>
                  <a:lnTo>
                    <a:pt x="1822" y="956"/>
                  </a:lnTo>
                  <a:lnTo>
                    <a:pt x="1820" y="938"/>
                  </a:lnTo>
                  <a:lnTo>
                    <a:pt x="1817" y="920"/>
                  </a:lnTo>
                  <a:lnTo>
                    <a:pt x="1813" y="904"/>
                  </a:lnTo>
                  <a:lnTo>
                    <a:pt x="1808" y="886"/>
                  </a:lnTo>
                  <a:lnTo>
                    <a:pt x="1802" y="869"/>
                  </a:lnTo>
                  <a:lnTo>
                    <a:pt x="1796" y="853"/>
                  </a:lnTo>
                  <a:lnTo>
                    <a:pt x="1788" y="837"/>
                  </a:lnTo>
                  <a:lnTo>
                    <a:pt x="1780" y="821"/>
                  </a:lnTo>
                  <a:lnTo>
                    <a:pt x="1771" y="807"/>
                  </a:lnTo>
                  <a:lnTo>
                    <a:pt x="1761" y="791"/>
                  </a:lnTo>
                  <a:lnTo>
                    <a:pt x="1750" y="776"/>
                  </a:lnTo>
                  <a:lnTo>
                    <a:pt x="1738" y="763"/>
                  </a:lnTo>
                  <a:lnTo>
                    <a:pt x="1726" y="748"/>
                  </a:lnTo>
                  <a:lnTo>
                    <a:pt x="1712" y="735"/>
                  </a:lnTo>
                  <a:lnTo>
                    <a:pt x="1697" y="722"/>
                  </a:lnTo>
                  <a:lnTo>
                    <a:pt x="1683" y="709"/>
                  </a:lnTo>
                  <a:lnTo>
                    <a:pt x="1667" y="698"/>
                  </a:lnTo>
                  <a:lnTo>
                    <a:pt x="1652" y="688"/>
                  </a:lnTo>
                  <a:lnTo>
                    <a:pt x="1636" y="678"/>
                  </a:lnTo>
                  <a:lnTo>
                    <a:pt x="1619" y="670"/>
                  </a:lnTo>
                  <a:lnTo>
                    <a:pt x="1602" y="661"/>
                  </a:lnTo>
                  <a:lnTo>
                    <a:pt x="1586" y="654"/>
                  </a:lnTo>
                  <a:lnTo>
                    <a:pt x="1567" y="648"/>
                  </a:lnTo>
                  <a:lnTo>
                    <a:pt x="1549" y="643"/>
                  </a:lnTo>
                  <a:lnTo>
                    <a:pt x="1530" y="639"/>
                  </a:lnTo>
                  <a:lnTo>
                    <a:pt x="1511" y="634"/>
                  </a:lnTo>
                  <a:lnTo>
                    <a:pt x="1491" y="631"/>
                  </a:lnTo>
                  <a:lnTo>
                    <a:pt x="1472" y="629"/>
                  </a:lnTo>
                  <a:lnTo>
                    <a:pt x="1451" y="628"/>
                  </a:lnTo>
                  <a:lnTo>
                    <a:pt x="1430" y="628"/>
                  </a:lnTo>
                  <a:lnTo>
                    <a:pt x="1408" y="628"/>
                  </a:lnTo>
                  <a:lnTo>
                    <a:pt x="1387" y="629"/>
                  </a:lnTo>
                  <a:lnTo>
                    <a:pt x="1366" y="631"/>
                  </a:lnTo>
                  <a:lnTo>
                    <a:pt x="1345" y="634"/>
                  </a:lnTo>
                  <a:lnTo>
                    <a:pt x="1326" y="639"/>
                  </a:lnTo>
                  <a:lnTo>
                    <a:pt x="1306" y="644"/>
                  </a:lnTo>
                  <a:lnTo>
                    <a:pt x="1287" y="649"/>
                  </a:lnTo>
                  <a:lnTo>
                    <a:pt x="1270" y="655"/>
                  </a:lnTo>
                  <a:lnTo>
                    <a:pt x="1252" y="663"/>
                  </a:lnTo>
                  <a:lnTo>
                    <a:pt x="1234" y="671"/>
                  </a:lnTo>
                  <a:lnTo>
                    <a:pt x="1217" y="680"/>
                  </a:lnTo>
                  <a:lnTo>
                    <a:pt x="1201" y="690"/>
                  </a:lnTo>
                  <a:lnTo>
                    <a:pt x="1185" y="701"/>
                  </a:lnTo>
                  <a:lnTo>
                    <a:pt x="1170" y="713"/>
                  </a:lnTo>
                  <a:lnTo>
                    <a:pt x="1156" y="725"/>
                  </a:lnTo>
                  <a:lnTo>
                    <a:pt x="1141" y="739"/>
                  </a:lnTo>
                  <a:lnTo>
                    <a:pt x="1127" y="753"/>
                  </a:lnTo>
                  <a:lnTo>
                    <a:pt x="1114" y="769"/>
                  </a:lnTo>
                  <a:lnTo>
                    <a:pt x="1101" y="787"/>
                  </a:lnTo>
                  <a:lnTo>
                    <a:pt x="1090" y="805"/>
                  </a:lnTo>
                  <a:lnTo>
                    <a:pt x="1078" y="825"/>
                  </a:lnTo>
                  <a:lnTo>
                    <a:pt x="1067" y="846"/>
                  </a:lnTo>
                  <a:lnTo>
                    <a:pt x="1057" y="868"/>
                  </a:lnTo>
                  <a:lnTo>
                    <a:pt x="1047" y="892"/>
                  </a:lnTo>
                  <a:lnTo>
                    <a:pt x="1038" y="917"/>
                  </a:lnTo>
                  <a:lnTo>
                    <a:pt x="1029" y="944"/>
                  </a:lnTo>
                  <a:lnTo>
                    <a:pt x="1022" y="971"/>
                  </a:lnTo>
                  <a:lnTo>
                    <a:pt x="1014" y="1001"/>
                  </a:lnTo>
                  <a:lnTo>
                    <a:pt x="1007" y="1032"/>
                  </a:lnTo>
                  <a:lnTo>
                    <a:pt x="1001" y="1063"/>
                  </a:lnTo>
                  <a:lnTo>
                    <a:pt x="996" y="1097"/>
                  </a:lnTo>
                  <a:lnTo>
                    <a:pt x="990" y="1131"/>
                  </a:lnTo>
                  <a:lnTo>
                    <a:pt x="70" y="1056"/>
                  </a:lnTo>
                  <a:lnTo>
                    <a:pt x="76" y="1008"/>
                  </a:lnTo>
                  <a:lnTo>
                    <a:pt x="85" y="962"/>
                  </a:lnTo>
                  <a:lnTo>
                    <a:pt x="93" y="916"/>
                  </a:lnTo>
                  <a:lnTo>
                    <a:pt x="102" y="872"/>
                  </a:lnTo>
                  <a:lnTo>
                    <a:pt x="113" y="831"/>
                  </a:lnTo>
                  <a:lnTo>
                    <a:pt x="123" y="789"/>
                  </a:lnTo>
                  <a:lnTo>
                    <a:pt x="135" y="749"/>
                  </a:lnTo>
                  <a:lnTo>
                    <a:pt x="146" y="711"/>
                  </a:lnTo>
                  <a:lnTo>
                    <a:pt x="159" y="673"/>
                  </a:lnTo>
                  <a:lnTo>
                    <a:pt x="172" y="638"/>
                  </a:lnTo>
                  <a:lnTo>
                    <a:pt x="187" y="603"/>
                  </a:lnTo>
                  <a:lnTo>
                    <a:pt x="202" y="570"/>
                  </a:lnTo>
                  <a:lnTo>
                    <a:pt x="217" y="537"/>
                  </a:lnTo>
                  <a:lnTo>
                    <a:pt x="234" y="507"/>
                  </a:lnTo>
                  <a:lnTo>
                    <a:pt x="251" y="478"/>
                  </a:lnTo>
                  <a:lnTo>
                    <a:pt x="269" y="450"/>
                  </a:lnTo>
                  <a:lnTo>
                    <a:pt x="287" y="424"/>
                  </a:lnTo>
                  <a:lnTo>
                    <a:pt x="306" y="398"/>
                  </a:lnTo>
                  <a:lnTo>
                    <a:pt x="327" y="371"/>
                  </a:lnTo>
                  <a:lnTo>
                    <a:pt x="348" y="347"/>
                  </a:lnTo>
                  <a:lnTo>
                    <a:pt x="370" y="323"/>
                  </a:lnTo>
                  <a:lnTo>
                    <a:pt x="393" y="302"/>
                  </a:lnTo>
                  <a:lnTo>
                    <a:pt x="417" y="279"/>
                  </a:lnTo>
                  <a:lnTo>
                    <a:pt x="442" y="258"/>
                  </a:lnTo>
                  <a:lnTo>
                    <a:pt x="468" y="237"/>
                  </a:lnTo>
                  <a:lnTo>
                    <a:pt x="496" y="218"/>
                  </a:lnTo>
                  <a:lnTo>
                    <a:pt x="523" y="198"/>
                  </a:lnTo>
                  <a:lnTo>
                    <a:pt x="552" y="181"/>
                  </a:lnTo>
                  <a:lnTo>
                    <a:pt x="581" y="164"/>
                  </a:lnTo>
                  <a:lnTo>
                    <a:pt x="612" y="147"/>
                  </a:lnTo>
                  <a:lnTo>
                    <a:pt x="643" y="131"/>
                  </a:lnTo>
                  <a:lnTo>
                    <a:pt x="676" y="116"/>
                  </a:lnTo>
                  <a:lnTo>
                    <a:pt x="710" y="102"/>
                  </a:lnTo>
                  <a:lnTo>
                    <a:pt x="745" y="89"/>
                  </a:lnTo>
                  <a:lnTo>
                    <a:pt x="782" y="76"/>
                  </a:lnTo>
                  <a:lnTo>
                    <a:pt x="820" y="66"/>
                  </a:lnTo>
                  <a:lnTo>
                    <a:pt x="861" y="55"/>
                  </a:lnTo>
                  <a:lnTo>
                    <a:pt x="901" y="45"/>
                  </a:lnTo>
                  <a:lnTo>
                    <a:pt x="945" y="37"/>
                  </a:lnTo>
                  <a:lnTo>
                    <a:pt x="990" y="29"/>
                  </a:lnTo>
                  <a:lnTo>
                    <a:pt x="1036" y="22"/>
                  </a:lnTo>
                  <a:lnTo>
                    <a:pt x="1085" y="17"/>
                  </a:lnTo>
                  <a:lnTo>
                    <a:pt x="1134" y="11"/>
                  </a:lnTo>
                  <a:lnTo>
                    <a:pt x="1185" y="7"/>
                  </a:lnTo>
                  <a:lnTo>
                    <a:pt x="1237" y="4"/>
                  </a:lnTo>
                  <a:lnTo>
                    <a:pt x="1292" y="2"/>
                  </a:lnTo>
                  <a:lnTo>
                    <a:pt x="1347" y="0"/>
                  </a:lnTo>
                  <a:lnTo>
                    <a:pt x="1405" y="0"/>
                  </a:lnTo>
                  <a:lnTo>
                    <a:pt x="1464" y="0"/>
                  </a:lnTo>
                  <a:lnTo>
                    <a:pt x="1523" y="2"/>
                  </a:lnTo>
                  <a:lnTo>
                    <a:pt x="1579" y="4"/>
                  </a:lnTo>
                  <a:lnTo>
                    <a:pt x="1634" y="7"/>
                  </a:lnTo>
                  <a:lnTo>
                    <a:pt x="1687" y="10"/>
                  </a:lnTo>
                  <a:lnTo>
                    <a:pt x="1738" y="16"/>
                  </a:lnTo>
                  <a:lnTo>
                    <a:pt x="1788" y="21"/>
                  </a:lnTo>
                  <a:lnTo>
                    <a:pt x="1837" y="28"/>
                  </a:lnTo>
                  <a:lnTo>
                    <a:pt x="1883" y="35"/>
                  </a:lnTo>
                  <a:lnTo>
                    <a:pt x="1928" y="43"/>
                  </a:lnTo>
                  <a:lnTo>
                    <a:pt x="1970" y="52"/>
                  </a:lnTo>
                  <a:lnTo>
                    <a:pt x="2012" y="63"/>
                  </a:lnTo>
                  <a:lnTo>
                    <a:pt x="2052" y="73"/>
                  </a:lnTo>
                  <a:lnTo>
                    <a:pt x="2090" y="85"/>
                  </a:lnTo>
                  <a:lnTo>
                    <a:pt x="2126" y="97"/>
                  </a:lnTo>
                  <a:lnTo>
                    <a:pt x="2161" y="111"/>
                  </a:lnTo>
                  <a:lnTo>
                    <a:pt x="2194" y="125"/>
                  </a:lnTo>
                  <a:lnTo>
                    <a:pt x="2227" y="140"/>
                  </a:lnTo>
                  <a:lnTo>
                    <a:pt x="2258" y="157"/>
                  </a:lnTo>
                  <a:lnTo>
                    <a:pt x="2288" y="173"/>
                  </a:lnTo>
                  <a:lnTo>
                    <a:pt x="2318" y="191"/>
                  </a:lnTo>
                  <a:lnTo>
                    <a:pt x="2347" y="210"/>
                  </a:lnTo>
                  <a:lnTo>
                    <a:pt x="2375" y="230"/>
                  </a:lnTo>
                  <a:lnTo>
                    <a:pt x="2401" y="250"/>
                  </a:lnTo>
                  <a:lnTo>
                    <a:pt x="2428" y="272"/>
                  </a:lnTo>
                  <a:lnTo>
                    <a:pt x="2453" y="294"/>
                  </a:lnTo>
                  <a:lnTo>
                    <a:pt x="2478" y="318"/>
                  </a:lnTo>
                  <a:lnTo>
                    <a:pt x="2501" y="342"/>
                  </a:lnTo>
                  <a:lnTo>
                    <a:pt x="2523" y="367"/>
                  </a:lnTo>
                  <a:lnTo>
                    <a:pt x="2545" y="394"/>
                  </a:lnTo>
                  <a:lnTo>
                    <a:pt x="2566" y="422"/>
                  </a:lnTo>
                  <a:lnTo>
                    <a:pt x="2584" y="450"/>
                  </a:lnTo>
                  <a:lnTo>
                    <a:pt x="2603" y="478"/>
                  </a:lnTo>
                  <a:lnTo>
                    <a:pt x="2621" y="507"/>
                  </a:lnTo>
                  <a:lnTo>
                    <a:pt x="2638" y="537"/>
                  </a:lnTo>
                  <a:lnTo>
                    <a:pt x="2652" y="568"/>
                  </a:lnTo>
                  <a:lnTo>
                    <a:pt x="2667" y="598"/>
                  </a:lnTo>
                  <a:lnTo>
                    <a:pt x="2680" y="629"/>
                  </a:lnTo>
                  <a:lnTo>
                    <a:pt x="2691" y="660"/>
                  </a:lnTo>
                  <a:lnTo>
                    <a:pt x="2702" y="693"/>
                  </a:lnTo>
                  <a:lnTo>
                    <a:pt x="2710" y="724"/>
                  </a:lnTo>
                  <a:lnTo>
                    <a:pt x="2718" y="757"/>
                  </a:lnTo>
                  <a:lnTo>
                    <a:pt x="2725" y="791"/>
                  </a:lnTo>
                  <a:lnTo>
                    <a:pt x="2730" y="824"/>
                  </a:lnTo>
                  <a:lnTo>
                    <a:pt x="2735" y="858"/>
                  </a:lnTo>
                  <a:lnTo>
                    <a:pt x="2737" y="892"/>
                  </a:lnTo>
                  <a:lnTo>
                    <a:pt x="2739" y="928"/>
                  </a:lnTo>
                  <a:lnTo>
                    <a:pt x="2740" y="962"/>
                  </a:lnTo>
                  <a:lnTo>
                    <a:pt x="2739" y="1000"/>
                  </a:lnTo>
                  <a:lnTo>
                    <a:pt x="2737" y="1037"/>
                  </a:lnTo>
                  <a:lnTo>
                    <a:pt x="2734" y="1075"/>
                  </a:lnTo>
                  <a:lnTo>
                    <a:pt x="2729" y="1111"/>
                  </a:lnTo>
                  <a:lnTo>
                    <a:pt x="2723" y="1149"/>
                  </a:lnTo>
                  <a:lnTo>
                    <a:pt x="2715" y="1185"/>
                  </a:lnTo>
                  <a:lnTo>
                    <a:pt x="2706" y="1221"/>
                  </a:lnTo>
                  <a:lnTo>
                    <a:pt x="2695" y="1257"/>
                  </a:lnTo>
                  <a:lnTo>
                    <a:pt x="2684" y="1294"/>
                  </a:lnTo>
                  <a:lnTo>
                    <a:pt x="2670" y="1329"/>
                  </a:lnTo>
                  <a:lnTo>
                    <a:pt x="2656" y="1365"/>
                  </a:lnTo>
                  <a:lnTo>
                    <a:pt x="2640" y="1400"/>
                  </a:lnTo>
                  <a:lnTo>
                    <a:pt x="2623" y="1436"/>
                  </a:lnTo>
                  <a:lnTo>
                    <a:pt x="2604" y="1470"/>
                  </a:lnTo>
                  <a:lnTo>
                    <a:pt x="2584" y="1505"/>
                  </a:lnTo>
                  <a:lnTo>
                    <a:pt x="2563" y="1540"/>
                  </a:lnTo>
                  <a:lnTo>
                    <a:pt x="2539" y="1574"/>
                  </a:lnTo>
                  <a:lnTo>
                    <a:pt x="2513" y="1609"/>
                  </a:lnTo>
                  <a:lnTo>
                    <a:pt x="2486" y="1644"/>
                  </a:lnTo>
                  <a:lnTo>
                    <a:pt x="2456" y="1680"/>
                  </a:lnTo>
                  <a:lnTo>
                    <a:pt x="2423" y="1716"/>
                  </a:lnTo>
                  <a:lnTo>
                    <a:pt x="2389" y="1753"/>
                  </a:lnTo>
                  <a:lnTo>
                    <a:pt x="2352" y="1790"/>
                  </a:lnTo>
                  <a:lnTo>
                    <a:pt x="2313" y="1828"/>
                  </a:lnTo>
                  <a:lnTo>
                    <a:pt x="2271" y="1866"/>
                  </a:lnTo>
                  <a:lnTo>
                    <a:pt x="2228" y="1904"/>
                  </a:lnTo>
                  <a:lnTo>
                    <a:pt x="2182" y="1943"/>
                  </a:lnTo>
                  <a:lnTo>
                    <a:pt x="2133" y="1982"/>
                  </a:lnTo>
                  <a:lnTo>
                    <a:pt x="2082" y="2022"/>
                  </a:lnTo>
                  <a:lnTo>
                    <a:pt x="2029" y="2062"/>
                  </a:lnTo>
                  <a:lnTo>
                    <a:pt x="1975" y="2102"/>
                  </a:lnTo>
                  <a:lnTo>
                    <a:pt x="1917" y="2143"/>
                  </a:lnTo>
                  <a:lnTo>
                    <a:pt x="1850" y="2190"/>
                  </a:lnTo>
                  <a:lnTo>
                    <a:pt x="1790" y="2232"/>
                  </a:lnTo>
                  <a:lnTo>
                    <a:pt x="1734" y="2271"/>
                  </a:lnTo>
                  <a:lnTo>
                    <a:pt x="1685" y="2307"/>
                  </a:lnTo>
                  <a:lnTo>
                    <a:pt x="1641" y="2338"/>
                  </a:lnTo>
                  <a:lnTo>
                    <a:pt x="1603" y="2366"/>
                  </a:lnTo>
                  <a:lnTo>
                    <a:pt x="1572" y="2391"/>
                  </a:lnTo>
                  <a:lnTo>
                    <a:pt x="1545" y="2412"/>
                  </a:lnTo>
                  <a:lnTo>
                    <a:pt x="1521" y="2432"/>
                  </a:lnTo>
                  <a:lnTo>
                    <a:pt x="1497" y="2453"/>
                  </a:lnTo>
                  <a:lnTo>
                    <a:pt x="1470" y="2476"/>
                  </a:lnTo>
                  <a:lnTo>
                    <a:pt x="1443" y="2501"/>
                  </a:lnTo>
                  <a:lnTo>
                    <a:pt x="1415" y="2526"/>
                  </a:lnTo>
                  <a:lnTo>
                    <a:pt x="1386" y="2553"/>
                  </a:lnTo>
                  <a:lnTo>
                    <a:pt x="1355" y="2582"/>
                  </a:lnTo>
                  <a:lnTo>
                    <a:pt x="1324" y="2613"/>
                  </a:lnTo>
                  <a:lnTo>
                    <a:pt x="2763" y="2613"/>
                  </a:lnTo>
                  <a:lnTo>
                    <a:pt x="2763" y="336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4884634" y="3049645"/>
              <a:ext cx="654011" cy="817753"/>
            </a:xfrm>
            <a:custGeom>
              <a:avLst/>
              <a:gdLst>
                <a:gd name="T0" fmla="*/ 161 w 2735"/>
                <a:gd name="T1" fmla="*/ 573 h 3416"/>
                <a:gd name="T2" fmla="*/ 264 w 2735"/>
                <a:gd name="T3" fmla="*/ 414 h 3416"/>
                <a:gd name="T4" fmla="*/ 393 w 2735"/>
                <a:gd name="T5" fmla="*/ 280 h 3416"/>
                <a:gd name="T6" fmla="*/ 549 w 2735"/>
                <a:gd name="T7" fmla="*/ 169 h 3416"/>
                <a:gd name="T8" fmla="*/ 734 w 2735"/>
                <a:gd name="T9" fmla="*/ 87 h 3416"/>
                <a:gd name="T10" fmla="*/ 952 w 2735"/>
                <a:gd name="T11" fmla="*/ 31 h 3416"/>
                <a:gd name="T12" fmla="*/ 1495 w 2735"/>
                <a:gd name="T13" fmla="*/ 4 h 3416"/>
                <a:gd name="T14" fmla="*/ 1775 w 2735"/>
                <a:gd name="T15" fmla="*/ 33 h 3416"/>
                <a:gd name="T16" fmla="*/ 2009 w 2735"/>
                <a:gd name="T17" fmla="*/ 94 h 3416"/>
                <a:gd name="T18" fmla="*/ 2197 w 2735"/>
                <a:gd name="T19" fmla="*/ 185 h 3416"/>
                <a:gd name="T20" fmla="*/ 2343 w 2735"/>
                <a:gd name="T21" fmla="*/ 303 h 3416"/>
                <a:gd name="T22" fmla="*/ 2451 w 2735"/>
                <a:gd name="T23" fmla="*/ 439 h 3416"/>
                <a:gd name="T24" fmla="*/ 2524 w 2735"/>
                <a:gd name="T25" fmla="*/ 591 h 3416"/>
                <a:gd name="T26" fmla="*/ 2559 w 2735"/>
                <a:gd name="T27" fmla="*/ 757 h 3416"/>
                <a:gd name="T28" fmla="*/ 2557 w 2735"/>
                <a:gd name="T29" fmla="*/ 952 h 3416"/>
                <a:gd name="T30" fmla="*/ 2498 w 2735"/>
                <a:gd name="T31" fmla="*/ 1145 h 3416"/>
                <a:gd name="T32" fmla="*/ 2381 w 2735"/>
                <a:gd name="T33" fmla="*/ 1318 h 3416"/>
                <a:gd name="T34" fmla="*/ 2204 w 2735"/>
                <a:gd name="T35" fmla="*/ 1470 h 3416"/>
                <a:gd name="T36" fmla="*/ 2264 w 2735"/>
                <a:gd name="T37" fmla="*/ 1589 h 3416"/>
                <a:gd name="T38" fmla="*/ 2465 w 2735"/>
                <a:gd name="T39" fmla="*/ 1704 h 3416"/>
                <a:gd name="T40" fmla="*/ 2594 w 2735"/>
                <a:gd name="T41" fmla="*/ 1837 h 3416"/>
                <a:gd name="T42" fmla="*/ 2684 w 2735"/>
                <a:gd name="T43" fmla="*/ 2002 h 3416"/>
                <a:gd name="T44" fmla="*/ 2730 w 2735"/>
                <a:gd name="T45" fmla="*/ 2200 h 3416"/>
                <a:gd name="T46" fmla="*/ 2725 w 2735"/>
                <a:gd name="T47" fmla="*/ 2454 h 3416"/>
                <a:gd name="T48" fmla="*/ 2650 w 2735"/>
                <a:gd name="T49" fmla="*/ 2731 h 3416"/>
                <a:gd name="T50" fmla="*/ 2501 w 2735"/>
                <a:gd name="T51" fmla="*/ 2989 h 3416"/>
                <a:gd name="T52" fmla="*/ 2282 w 2735"/>
                <a:gd name="T53" fmla="*/ 3194 h 3416"/>
                <a:gd name="T54" fmla="*/ 1995 w 2735"/>
                <a:gd name="T55" fmla="*/ 3336 h 3416"/>
                <a:gd name="T56" fmla="*/ 1621 w 2735"/>
                <a:gd name="T57" fmla="*/ 3407 h 3416"/>
                <a:gd name="T58" fmla="*/ 1187 w 2735"/>
                <a:gd name="T59" fmla="*/ 3410 h 3416"/>
                <a:gd name="T60" fmla="*/ 830 w 2735"/>
                <a:gd name="T61" fmla="*/ 3357 h 3416"/>
                <a:gd name="T62" fmla="*/ 563 w 2735"/>
                <a:gd name="T63" fmla="*/ 3251 h 3416"/>
                <a:gd name="T64" fmla="*/ 349 w 2735"/>
                <a:gd name="T65" fmla="*/ 3096 h 3416"/>
                <a:gd name="T66" fmla="*/ 179 w 2735"/>
                <a:gd name="T67" fmla="*/ 2891 h 3416"/>
                <a:gd name="T68" fmla="*/ 50 w 2735"/>
                <a:gd name="T69" fmla="*/ 2633 h 3416"/>
                <a:gd name="T70" fmla="*/ 943 w 2735"/>
                <a:gd name="T71" fmla="*/ 2462 h 3416"/>
                <a:gd name="T72" fmla="*/ 1024 w 2735"/>
                <a:gd name="T73" fmla="*/ 2666 h 3416"/>
                <a:gd name="T74" fmla="*/ 1133 w 2735"/>
                <a:gd name="T75" fmla="*/ 2786 h 3416"/>
                <a:gd name="T76" fmla="*/ 1275 w 2735"/>
                <a:gd name="T77" fmla="*/ 2847 h 3416"/>
                <a:gd name="T78" fmla="*/ 1446 w 2735"/>
                <a:gd name="T79" fmla="*/ 2853 h 3416"/>
                <a:gd name="T80" fmla="*/ 1604 w 2735"/>
                <a:gd name="T81" fmla="*/ 2793 h 3416"/>
                <a:gd name="T82" fmla="*/ 1729 w 2735"/>
                <a:gd name="T83" fmla="*/ 2668 h 3416"/>
                <a:gd name="T84" fmla="*/ 1798 w 2735"/>
                <a:gd name="T85" fmla="*/ 2494 h 3416"/>
                <a:gd name="T86" fmla="*/ 1806 w 2735"/>
                <a:gd name="T87" fmla="*/ 2279 h 3416"/>
                <a:gd name="T88" fmla="*/ 1754 w 2735"/>
                <a:gd name="T89" fmla="*/ 2094 h 3416"/>
                <a:gd name="T90" fmla="*/ 1644 w 2735"/>
                <a:gd name="T91" fmla="*/ 1963 h 3416"/>
                <a:gd name="T92" fmla="*/ 1489 w 2735"/>
                <a:gd name="T93" fmla="*/ 1892 h 3416"/>
                <a:gd name="T94" fmla="*/ 1279 w 2735"/>
                <a:gd name="T95" fmla="*/ 1886 h 3416"/>
                <a:gd name="T96" fmla="*/ 1189 w 2735"/>
                <a:gd name="T97" fmla="*/ 1285 h 3416"/>
                <a:gd name="T98" fmla="*/ 1365 w 2735"/>
                <a:gd name="T99" fmla="*/ 1272 h 3416"/>
                <a:gd name="T100" fmla="*/ 1507 w 2735"/>
                <a:gd name="T101" fmla="*/ 1200 h 3416"/>
                <a:gd name="T102" fmla="*/ 1610 w 2735"/>
                <a:gd name="T103" fmla="*/ 1082 h 3416"/>
                <a:gd name="T104" fmla="*/ 1655 w 2735"/>
                <a:gd name="T105" fmla="*/ 941 h 3416"/>
                <a:gd name="T106" fmla="*/ 1644 w 2735"/>
                <a:gd name="T107" fmla="*/ 798 h 3416"/>
                <a:gd name="T108" fmla="*/ 1588 w 2735"/>
                <a:gd name="T109" fmla="*/ 685 h 3416"/>
                <a:gd name="T110" fmla="*/ 1490 w 2735"/>
                <a:gd name="T111" fmla="*/ 607 h 3416"/>
                <a:gd name="T112" fmla="*/ 1358 w 2735"/>
                <a:gd name="T113" fmla="*/ 574 h 3416"/>
                <a:gd name="T114" fmla="*/ 1208 w 2735"/>
                <a:gd name="T115" fmla="*/ 586 h 3416"/>
                <a:gd name="T116" fmla="*/ 1084 w 2735"/>
                <a:gd name="T117" fmla="*/ 647 h 3416"/>
                <a:gd name="T118" fmla="*/ 991 w 2735"/>
                <a:gd name="T119" fmla="*/ 764 h 3416"/>
                <a:gd name="T120" fmla="*/ 930 w 2735"/>
                <a:gd name="T121" fmla="*/ 953 h 3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35" h="3416">
                  <a:moveTo>
                    <a:pt x="921" y="1011"/>
                  </a:moveTo>
                  <a:lnTo>
                    <a:pt x="51" y="857"/>
                  </a:lnTo>
                  <a:lnTo>
                    <a:pt x="65" y="805"/>
                  </a:lnTo>
                  <a:lnTo>
                    <a:pt x="81" y="755"/>
                  </a:lnTo>
                  <a:lnTo>
                    <a:pt x="99" y="707"/>
                  </a:lnTo>
                  <a:lnTo>
                    <a:pt x="118" y="661"/>
                  </a:lnTo>
                  <a:lnTo>
                    <a:pt x="138" y="617"/>
                  </a:lnTo>
                  <a:lnTo>
                    <a:pt x="161" y="573"/>
                  </a:lnTo>
                  <a:lnTo>
                    <a:pt x="172" y="552"/>
                  </a:lnTo>
                  <a:lnTo>
                    <a:pt x="184" y="531"/>
                  </a:lnTo>
                  <a:lnTo>
                    <a:pt x="196" y="510"/>
                  </a:lnTo>
                  <a:lnTo>
                    <a:pt x="209" y="490"/>
                  </a:lnTo>
                  <a:lnTo>
                    <a:pt x="222" y="471"/>
                  </a:lnTo>
                  <a:lnTo>
                    <a:pt x="236" y="452"/>
                  </a:lnTo>
                  <a:lnTo>
                    <a:pt x="250" y="433"/>
                  </a:lnTo>
                  <a:lnTo>
                    <a:pt x="264" y="414"/>
                  </a:lnTo>
                  <a:lnTo>
                    <a:pt x="279" y="395"/>
                  </a:lnTo>
                  <a:lnTo>
                    <a:pt x="294" y="378"/>
                  </a:lnTo>
                  <a:lnTo>
                    <a:pt x="309" y="361"/>
                  </a:lnTo>
                  <a:lnTo>
                    <a:pt x="326" y="343"/>
                  </a:lnTo>
                  <a:lnTo>
                    <a:pt x="342" y="327"/>
                  </a:lnTo>
                  <a:lnTo>
                    <a:pt x="358" y="311"/>
                  </a:lnTo>
                  <a:lnTo>
                    <a:pt x="376" y="294"/>
                  </a:lnTo>
                  <a:lnTo>
                    <a:pt x="393" y="280"/>
                  </a:lnTo>
                  <a:lnTo>
                    <a:pt x="412" y="264"/>
                  </a:lnTo>
                  <a:lnTo>
                    <a:pt x="429" y="249"/>
                  </a:lnTo>
                  <a:lnTo>
                    <a:pt x="448" y="235"/>
                  </a:lnTo>
                  <a:lnTo>
                    <a:pt x="467" y="221"/>
                  </a:lnTo>
                  <a:lnTo>
                    <a:pt x="487" y="208"/>
                  </a:lnTo>
                  <a:lnTo>
                    <a:pt x="507" y="194"/>
                  </a:lnTo>
                  <a:lnTo>
                    <a:pt x="528" y="182"/>
                  </a:lnTo>
                  <a:lnTo>
                    <a:pt x="549" y="169"/>
                  </a:lnTo>
                  <a:lnTo>
                    <a:pt x="570" y="158"/>
                  </a:lnTo>
                  <a:lnTo>
                    <a:pt x="592" y="146"/>
                  </a:lnTo>
                  <a:lnTo>
                    <a:pt x="615" y="135"/>
                  </a:lnTo>
                  <a:lnTo>
                    <a:pt x="638" y="124"/>
                  </a:lnTo>
                  <a:lnTo>
                    <a:pt x="661" y="114"/>
                  </a:lnTo>
                  <a:lnTo>
                    <a:pt x="685" y="104"/>
                  </a:lnTo>
                  <a:lnTo>
                    <a:pt x="710" y="95"/>
                  </a:lnTo>
                  <a:lnTo>
                    <a:pt x="734" y="87"/>
                  </a:lnTo>
                  <a:lnTo>
                    <a:pt x="760" y="78"/>
                  </a:lnTo>
                  <a:lnTo>
                    <a:pt x="786" y="70"/>
                  </a:lnTo>
                  <a:lnTo>
                    <a:pt x="812" y="63"/>
                  </a:lnTo>
                  <a:lnTo>
                    <a:pt x="839" y="55"/>
                  </a:lnTo>
                  <a:lnTo>
                    <a:pt x="867" y="49"/>
                  </a:lnTo>
                  <a:lnTo>
                    <a:pt x="895" y="43"/>
                  </a:lnTo>
                  <a:lnTo>
                    <a:pt x="923" y="37"/>
                  </a:lnTo>
                  <a:lnTo>
                    <a:pt x="952" y="31"/>
                  </a:lnTo>
                  <a:lnTo>
                    <a:pt x="1012" y="22"/>
                  </a:lnTo>
                  <a:lnTo>
                    <a:pt x="1073" y="14"/>
                  </a:lnTo>
                  <a:lnTo>
                    <a:pt x="1137" y="7"/>
                  </a:lnTo>
                  <a:lnTo>
                    <a:pt x="1202" y="3"/>
                  </a:lnTo>
                  <a:lnTo>
                    <a:pt x="1269" y="1"/>
                  </a:lnTo>
                  <a:lnTo>
                    <a:pt x="1339" y="0"/>
                  </a:lnTo>
                  <a:lnTo>
                    <a:pt x="1419" y="1"/>
                  </a:lnTo>
                  <a:lnTo>
                    <a:pt x="1495" y="4"/>
                  </a:lnTo>
                  <a:lnTo>
                    <a:pt x="1533" y="6"/>
                  </a:lnTo>
                  <a:lnTo>
                    <a:pt x="1570" y="8"/>
                  </a:lnTo>
                  <a:lnTo>
                    <a:pt x="1605" y="11"/>
                  </a:lnTo>
                  <a:lnTo>
                    <a:pt x="1641" y="15"/>
                  </a:lnTo>
                  <a:lnTo>
                    <a:pt x="1675" y="19"/>
                  </a:lnTo>
                  <a:lnTo>
                    <a:pt x="1709" y="23"/>
                  </a:lnTo>
                  <a:lnTo>
                    <a:pt x="1742" y="28"/>
                  </a:lnTo>
                  <a:lnTo>
                    <a:pt x="1775" y="33"/>
                  </a:lnTo>
                  <a:lnTo>
                    <a:pt x="1806" y="40"/>
                  </a:lnTo>
                  <a:lnTo>
                    <a:pt x="1837" y="46"/>
                  </a:lnTo>
                  <a:lnTo>
                    <a:pt x="1868" y="53"/>
                  </a:lnTo>
                  <a:lnTo>
                    <a:pt x="1897" y="61"/>
                  </a:lnTo>
                  <a:lnTo>
                    <a:pt x="1926" y="68"/>
                  </a:lnTo>
                  <a:lnTo>
                    <a:pt x="1954" y="76"/>
                  </a:lnTo>
                  <a:lnTo>
                    <a:pt x="1982" y="85"/>
                  </a:lnTo>
                  <a:lnTo>
                    <a:pt x="2009" y="94"/>
                  </a:lnTo>
                  <a:lnTo>
                    <a:pt x="2034" y="103"/>
                  </a:lnTo>
                  <a:lnTo>
                    <a:pt x="2060" y="114"/>
                  </a:lnTo>
                  <a:lnTo>
                    <a:pt x="2084" y="124"/>
                  </a:lnTo>
                  <a:lnTo>
                    <a:pt x="2108" y="136"/>
                  </a:lnTo>
                  <a:lnTo>
                    <a:pt x="2132" y="147"/>
                  </a:lnTo>
                  <a:lnTo>
                    <a:pt x="2154" y="159"/>
                  </a:lnTo>
                  <a:lnTo>
                    <a:pt x="2176" y="171"/>
                  </a:lnTo>
                  <a:lnTo>
                    <a:pt x="2197" y="185"/>
                  </a:lnTo>
                  <a:lnTo>
                    <a:pt x="2218" y="197"/>
                  </a:lnTo>
                  <a:lnTo>
                    <a:pt x="2238" y="212"/>
                  </a:lnTo>
                  <a:lnTo>
                    <a:pt x="2257" y="226"/>
                  </a:lnTo>
                  <a:lnTo>
                    <a:pt x="2276" y="241"/>
                  </a:lnTo>
                  <a:lnTo>
                    <a:pt x="2293" y="256"/>
                  </a:lnTo>
                  <a:lnTo>
                    <a:pt x="2310" y="271"/>
                  </a:lnTo>
                  <a:lnTo>
                    <a:pt x="2327" y="287"/>
                  </a:lnTo>
                  <a:lnTo>
                    <a:pt x="2343" y="303"/>
                  </a:lnTo>
                  <a:lnTo>
                    <a:pt x="2358" y="319"/>
                  </a:lnTo>
                  <a:lnTo>
                    <a:pt x="2374" y="336"/>
                  </a:lnTo>
                  <a:lnTo>
                    <a:pt x="2388" y="353"/>
                  </a:lnTo>
                  <a:lnTo>
                    <a:pt x="2401" y="369"/>
                  </a:lnTo>
                  <a:lnTo>
                    <a:pt x="2415" y="386"/>
                  </a:lnTo>
                  <a:lnTo>
                    <a:pt x="2427" y="404"/>
                  </a:lnTo>
                  <a:lnTo>
                    <a:pt x="2440" y="422"/>
                  </a:lnTo>
                  <a:lnTo>
                    <a:pt x="2451" y="439"/>
                  </a:lnTo>
                  <a:lnTo>
                    <a:pt x="2462" y="457"/>
                  </a:lnTo>
                  <a:lnTo>
                    <a:pt x="2472" y="476"/>
                  </a:lnTo>
                  <a:lnTo>
                    <a:pt x="2483" y="495"/>
                  </a:lnTo>
                  <a:lnTo>
                    <a:pt x="2492" y="513"/>
                  </a:lnTo>
                  <a:lnTo>
                    <a:pt x="2501" y="532"/>
                  </a:lnTo>
                  <a:lnTo>
                    <a:pt x="2509" y="552"/>
                  </a:lnTo>
                  <a:lnTo>
                    <a:pt x="2516" y="571"/>
                  </a:lnTo>
                  <a:lnTo>
                    <a:pt x="2524" y="591"/>
                  </a:lnTo>
                  <a:lnTo>
                    <a:pt x="2530" y="610"/>
                  </a:lnTo>
                  <a:lnTo>
                    <a:pt x="2536" y="631"/>
                  </a:lnTo>
                  <a:lnTo>
                    <a:pt x="2541" y="652"/>
                  </a:lnTo>
                  <a:lnTo>
                    <a:pt x="2545" y="672"/>
                  </a:lnTo>
                  <a:lnTo>
                    <a:pt x="2550" y="694"/>
                  </a:lnTo>
                  <a:lnTo>
                    <a:pt x="2554" y="715"/>
                  </a:lnTo>
                  <a:lnTo>
                    <a:pt x="2557" y="737"/>
                  </a:lnTo>
                  <a:lnTo>
                    <a:pt x="2559" y="757"/>
                  </a:lnTo>
                  <a:lnTo>
                    <a:pt x="2561" y="779"/>
                  </a:lnTo>
                  <a:lnTo>
                    <a:pt x="2563" y="802"/>
                  </a:lnTo>
                  <a:lnTo>
                    <a:pt x="2563" y="824"/>
                  </a:lnTo>
                  <a:lnTo>
                    <a:pt x="2564" y="847"/>
                  </a:lnTo>
                  <a:lnTo>
                    <a:pt x="2563" y="873"/>
                  </a:lnTo>
                  <a:lnTo>
                    <a:pt x="2562" y="899"/>
                  </a:lnTo>
                  <a:lnTo>
                    <a:pt x="2560" y="925"/>
                  </a:lnTo>
                  <a:lnTo>
                    <a:pt x="2557" y="952"/>
                  </a:lnTo>
                  <a:lnTo>
                    <a:pt x="2553" y="977"/>
                  </a:lnTo>
                  <a:lnTo>
                    <a:pt x="2548" y="1002"/>
                  </a:lnTo>
                  <a:lnTo>
                    <a:pt x="2541" y="1027"/>
                  </a:lnTo>
                  <a:lnTo>
                    <a:pt x="2535" y="1051"/>
                  </a:lnTo>
                  <a:lnTo>
                    <a:pt x="2527" y="1075"/>
                  </a:lnTo>
                  <a:lnTo>
                    <a:pt x="2518" y="1099"/>
                  </a:lnTo>
                  <a:lnTo>
                    <a:pt x="2509" y="1122"/>
                  </a:lnTo>
                  <a:lnTo>
                    <a:pt x="2498" y="1145"/>
                  </a:lnTo>
                  <a:lnTo>
                    <a:pt x="2487" y="1168"/>
                  </a:lnTo>
                  <a:lnTo>
                    <a:pt x="2474" y="1190"/>
                  </a:lnTo>
                  <a:lnTo>
                    <a:pt x="2461" y="1212"/>
                  </a:lnTo>
                  <a:lnTo>
                    <a:pt x="2447" y="1234"/>
                  </a:lnTo>
                  <a:lnTo>
                    <a:pt x="2431" y="1255"/>
                  </a:lnTo>
                  <a:lnTo>
                    <a:pt x="2416" y="1277"/>
                  </a:lnTo>
                  <a:lnTo>
                    <a:pt x="2399" y="1298"/>
                  </a:lnTo>
                  <a:lnTo>
                    <a:pt x="2381" y="1318"/>
                  </a:lnTo>
                  <a:lnTo>
                    <a:pt x="2362" y="1339"/>
                  </a:lnTo>
                  <a:lnTo>
                    <a:pt x="2343" y="1358"/>
                  </a:lnTo>
                  <a:lnTo>
                    <a:pt x="2322" y="1377"/>
                  </a:lnTo>
                  <a:lnTo>
                    <a:pt x="2301" y="1397"/>
                  </a:lnTo>
                  <a:lnTo>
                    <a:pt x="2278" y="1416"/>
                  </a:lnTo>
                  <a:lnTo>
                    <a:pt x="2255" y="1434"/>
                  </a:lnTo>
                  <a:lnTo>
                    <a:pt x="2230" y="1452"/>
                  </a:lnTo>
                  <a:lnTo>
                    <a:pt x="2204" y="1470"/>
                  </a:lnTo>
                  <a:lnTo>
                    <a:pt x="2178" y="1488"/>
                  </a:lnTo>
                  <a:lnTo>
                    <a:pt x="2151" y="1505"/>
                  </a:lnTo>
                  <a:lnTo>
                    <a:pt x="2123" y="1521"/>
                  </a:lnTo>
                  <a:lnTo>
                    <a:pt x="2095" y="1538"/>
                  </a:lnTo>
                  <a:lnTo>
                    <a:pt x="2141" y="1550"/>
                  </a:lnTo>
                  <a:lnTo>
                    <a:pt x="2185" y="1563"/>
                  </a:lnTo>
                  <a:lnTo>
                    <a:pt x="2225" y="1575"/>
                  </a:lnTo>
                  <a:lnTo>
                    <a:pt x="2264" y="1589"/>
                  </a:lnTo>
                  <a:lnTo>
                    <a:pt x="2299" y="1604"/>
                  </a:lnTo>
                  <a:lnTo>
                    <a:pt x="2331" y="1618"/>
                  </a:lnTo>
                  <a:lnTo>
                    <a:pt x="2360" y="1633"/>
                  </a:lnTo>
                  <a:lnTo>
                    <a:pt x="2388" y="1649"/>
                  </a:lnTo>
                  <a:lnTo>
                    <a:pt x="2407" y="1662"/>
                  </a:lnTo>
                  <a:lnTo>
                    <a:pt x="2427" y="1676"/>
                  </a:lnTo>
                  <a:lnTo>
                    <a:pt x="2447" y="1689"/>
                  </a:lnTo>
                  <a:lnTo>
                    <a:pt x="2465" y="1704"/>
                  </a:lnTo>
                  <a:lnTo>
                    <a:pt x="2484" y="1718"/>
                  </a:lnTo>
                  <a:lnTo>
                    <a:pt x="2501" y="1734"/>
                  </a:lnTo>
                  <a:lnTo>
                    <a:pt x="2517" y="1750"/>
                  </a:lnTo>
                  <a:lnTo>
                    <a:pt x="2534" y="1766"/>
                  </a:lnTo>
                  <a:lnTo>
                    <a:pt x="2550" y="1783"/>
                  </a:lnTo>
                  <a:lnTo>
                    <a:pt x="2564" y="1801"/>
                  </a:lnTo>
                  <a:lnTo>
                    <a:pt x="2579" y="1819"/>
                  </a:lnTo>
                  <a:lnTo>
                    <a:pt x="2594" y="1837"/>
                  </a:lnTo>
                  <a:lnTo>
                    <a:pt x="2606" y="1856"/>
                  </a:lnTo>
                  <a:lnTo>
                    <a:pt x="2620" y="1875"/>
                  </a:lnTo>
                  <a:lnTo>
                    <a:pt x="2631" y="1896"/>
                  </a:lnTo>
                  <a:lnTo>
                    <a:pt x="2644" y="1916"/>
                  </a:lnTo>
                  <a:lnTo>
                    <a:pt x="2654" y="1936"/>
                  </a:lnTo>
                  <a:lnTo>
                    <a:pt x="2665" y="1958"/>
                  </a:lnTo>
                  <a:lnTo>
                    <a:pt x="2674" y="1980"/>
                  </a:lnTo>
                  <a:lnTo>
                    <a:pt x="2684" y="2002"/>
                  </a:lnTo>
                  <a:lnTo>
                    <a:pt x="2692" y="2025"/>
                  </a:lnTo>
                  <a:lnTo>
                    <a:pt x="2699" y="2049"/>
                  </a:lnTo>
                  <a:lnTo>
                    <a:pt x="2707" y="2073"/>
                  </a:lnTo>
                  <a:lnTo>
                    <a:pt x="2712" y="2097"/>
                  </a:lnTo>
                  <a:lnTo>
                    <a:pt x="2718" y="2122"/>
                  </a:lnTo>
                  <a:lnTo>
                    <a:pt x="2722" y="2148"/>
                  </a:lnTo>
                  <a:lnTo>
                    <a:pt x="2726" y="2174"/>
                  </a:lnTo>
                  <a:lnTo>
                    <a:pt x="2730" y="2200"/>
                  </a:lnTo>
                  <a:lnTo>
                    <a:pt x="2732" y="2228"/>
                  </a:lnTo>
                  <a:lnTo>
                    <a:pt x="2734" y="2255"/>
                  </a:lnTo>
                  <a:lnTo>
                    <a:pt x="2735" y="2283"/>
                  </a:lnTo>
                  <a:lnTo>
                    <a:pt x="2735" y="2311"/>
                  </a:lnTo>
                  <a:lnTo>
                    <a:pt x="2735" y="2348"/>
                  </a:lnTo>
                  <a:lnTo>
                    <a:pt x="2733" y="2383"/>
                  </a:lnTo>
                  <a:lnTo>
                    <a:pt x="2730" y="2419"/>
                  </a:lnTo>
                  <a:lnTo>
                    <a:pt x="2725" y="2454"/>
                  </a:lnTo>
                  <a:lnTo>
                    <a:pt x="2720" y="2489"/>
                  </a:lnTo>
                  <a:lnTo>
                    <a:pt x="2714" y="2524"/>
                  </a:lnTo>
                  <a:lnTo>
                    <a:pt x="2707" y="2559"/>
                  </a:lnTo>
                  <a:lnTo>
                    <a:pt x="2697" y="2594"/>
                  </a:lnTo>
                  <a:lnTo>
                    <a:pt x="2688" y="2628"/>
                  </a:lnTo>
                  <a:lnTo>
                    <a:pt x="2676" y="2663"/>
                  </a:lnTo>
                  <a:lnTo>
                    <a:pt x="2664" y="2697"/>
                  </a:lnTo>
                  <a:lnTo>
                    <a:pt x="2650" y="2731"/>
                  </a:lnTo>
                  <a:lnTo>
                    <a:pt x="2635" y="2765"/>
                  </a:lnTo>
                  <a:lnTo>
                    <a:pt x="2620" y="2798"/>
                  </a:lnTo>
                  <a:lnTo>
                    <a:pt x="2602" y="2832"/>
                  </a:lnTo>
                  <a:lnTo>
                    <a:pt x="2584" y="2865"/>
                  </a:lnTo>
                  <a:lnTo>
                    <a:pt x="2564" y="2897"/>
                  </a:lnTo>
                  <a:lnTo>
                    <a:pt x="2544" y="2930"/>
                  </a:lnTo>
                  <a:lnTo>
                    <a:pt x="2522" y="2960"/>
                  </a:lnTo>
                  <a:lnTo>
                    <a:pt x="2501" y="2989"/>
                  </a:lnTo>
                  <a:lnTo>
                    <a:pt x="2476" y="3018"/>
                  </a:lnTo>
                  <a:lnTo>
                    <a:pt x="2451" y="3047"/>
                  </a:lnTo>
                  <a:lnTo>
                    <a:pt x="2426" y="3074"/>
                  </a:lnTo>
                  <a:lnTo>
                    <a:pt x="2399" y="3099"/>
                  </a:lnTo>
                  <a:lnTo>
                    <a:pt x="2372" y="3124"/>
                  </a:lnTo>
                  <a:lnTo>
                    <a:pt x="2343" y="3149"/>
                  </a:lnTo>
                  <a:lnTo>
                    <a:pt x="2313" y="3172"/>
                  </a:lnTo>
                  <a:lnTo>
                    <a:pt x="2282" y="3194"/>
                  </a:lnTo>
                  <a:lnTo>
                    <a:pt x="2251" y="3215"/>
                  </a:lnTo>
                  <a:lnTo>
                    <a:pt x="2217" y="3235"/>
                  </a:lnTo>
                  <a:lnTo>
                    <a:pt x="2184" y="3254"/>
                  </a:lnTo>
                  <a:lnTo>
                    <a:pt x="2148" y="3273"/>
                  </a:lnTo>
                  <a:lnTo>
                    <a:pt x="2112" y="3290"/>
                  </a:lnTo>
                  <a:lnTo>
                    <a:pt x="2075" y="3306"/>
                  </a:lnTo>
                  <a:lnTo>
                    <a:pt x="2035" y="3321"/>
                  </a:lnTo>
                  <a:lnTo>
                    <a:pt x="1995" y="3336"/>
                  </a:lnTo>
                  <a:lnTo>
                    <a:pt x="1952" y="3348"/>
                  </a:lnTo>
                  <a:lnTo>
                    <a:pt x="1910" y="3360"/>
                  </a:lnTo>
                  <a:lnTo>
                    <a:pt x="1865" y="3371"/>
                  </a:lnTo>
                  <a:lnTo>
                    <a:pt x="1819" y="3381"/>
                  </a:lnTo>
                  <a:lnTo>
                    <a:pt x="1771" y="3389"/>
                  </a:lnTo>
                  <a:lnTo>
                    <a:pt x="1722" y="3396"/>
                  </a:lnTo>
                  <a:lnTo>
                    <a:pt x="1672" y="3402"/>
                  </a:lnTo>
                  <a:lnTo>
                    <a:pt x="1621" y="3407"/>
                  </a:lnTo>
                  <a:lnTo>
                    <a:pt x="1567" y="3411"/>
                  </a:lnTo>
                  <a:lnTo>
                    <a:pt x="1513" y="3414"/>
                  </a:lnTo>
                  <a:lnTo>
                    <a:pt x="1458" y="3415"/>
                  </a:lnTo>
                  <a:lnTo>
                    <a:pt x="1400" y="3416"/>
                  </a:lnTo>
                  <a:lnTo>
                    <a:pt x="1345" y="3416"/>
                  </a:lnTo>
                  <a:lnTo>
                    <a:pt x="1290" y="3414"/>
                  </a:lnTo>
                  <a:lnTo>
                    <a:pt x="1237" y="3412"/>
                  </a:lnTo>
                  <a:lnTo>
                    <a:pt x="1187" y="3410"/>
                  </a:lnTo>
                  <a:lnTo>
                    <a:pt x="1137" y="3406"/>
                  </a:lnTo>
                  <a:lnTo>
                    <a:pt x="1088" y="3401"/>
                  </a:lnTo>
                  <a:lnTo>
                    <a:pt x="1041" y="3396"/>
                  </a:lnTo>
                  <a:lnTo>
                    <a:pt x="996" y="3390"/>
                  </a:lnTo>
                  <a:lnTo>
                    <a:pt x="952" y="3383"/>
                  </a:lnTo>
                  <a:lnTo>
                    <a:pt x="911" y="3374"/>
                  </a:lnTo>
                  <a:lnTo>
                    <a:pt x="870" y="3366"/>
                  </a:lnTo>
                  <a:lnTo>
                    <a:pt x="830" y="3357"/>
                  </a:lnTo>
                  <a:lnTo>
                    <a:pt x="792" y="3346"/>
                  </a:lnTo>
                  <a:lnTo>
                    <a:pt x="756" y="3335"/>
                  </a:lnTo>
                  <a:lnTo>
                    <a:pt x="721" y="3323"/>
                  </a:lnTo>
                  <a:lnTo>
                    <a:pt x="688" y="3310"/>
                  </a:lnTo>
                  <a:lnTo>
                    <a:pt x="655" y="3296"/>
                  </a:lnTo>
                  <a:lnTo>
                    <a:pt x="624" y="3281"/>
                  </a:lnTo>
                  <a:lnTo>
                    <a:pt x="594" y="3267"/>
                  </a:lnTo>
                  <a:lnTo>
                    <a:pt x="563" y="3251"/>
                  </a:lnTo>
                  <a:lnTo>
                    <a:pt x="534" y="3234"/>
                  </a:lnTo>
                  <a:lnTo>
                    <a:pt x="505" y="3217"/>
                  </a:lnTo>
                  <a:lnTo>
                    <a:pt x="478" y="3198"/>
                  </a:lnTo>
                  <a:lnTo>
                    <a:pt x="450" y="3179"/>
                  </a:lnTo>
                  <a:lnTo>
                    <a:pt x="423" y="3159"/>
                  </a:lnTo>
                  <a:lnTo>
                    <a:pt x="398" y="3140"/>
                  </a:lnTo>
                  <a:lnTo>
                    <a:pt x="373" y="3118"/>
                  </a:lnTo>
                  <a:lnTo>
                    <a:pt x="349" y="3096"/>
                  </a:lnTo>
                  <a:lnTo>
                    <a:pt x="325" y="3073"/>
                  </a:lnTo>
                  <a:lnTo>
                    <a:pt x="302" y="3050"/>
                  </a:lnTo>
                  <a:lnTo>
                    <a:pt x="280" y="3025"/>
                  </a:lnTo>
                  <a:lnTo>
                    <a:pt x="258" y="3000"/>
                  </a:lnTo>
                  <a:lnTo>
                    <a:pt x="238" y="2974"/>
                  </a:lnTo>
                  <a:lnTo>
                    <a:pt x="217" y="2948"/>
                  </a:lnTo>
                  <a:lnTo>
                    <a:pt x="198" y="2919"/>
                  </a:lnTo>
                  <a:lnTo>
                    <a:pt x="179" y="2891"/>
                  </a:lnTo>
                  <a:lnTo>
                    <a:pt x="161" y="2862"/>
                  </a:lnTo>
                  <a:lnTo>
                    <a:pt x="143" y="2832"/>
                  </a:lnTo>
                  <a:lnTo>
                    <a:pt x="126" y="2800"/>
                  </a:lnTo>
                  <a:lnTo>
                    <a:pt x="109" y="2769"/>
                  </a:lnTo>
                  <a:lnTo>
                    <a:pt x="94" y="2737"/>
                  </a:lnTo>
                  <a:lnTo>
                    <a:pt x="79" y="2703"/>
                  </a:lnTo>
                  <a:lnTo>
                    <a:pt x="64" y="2669"/>
                  </a:lnTo>
                  <a:lnTo>
                    <a:pt x="50" y="2633"/>
                  </a:lnTo>
                  <a:lnTo>
                    <a:pt x="36" y="2598"/>
                  </a:lnTo>
                  <a:lnTo>
                    <a:pt x="24" y="2561"/>
                  </a:lnTo>
                  <a:lnTo>
                    <a:pt x="11" y="2524"/>
                  </a:lnTo>
                  <a:lnTo>
                    <a:pt x="0" y="2485"/>
                  </a:lnTo>
                  <a:lnTo>
                    <a:pt x="921" y="2363"/>
                  </a:lnTo>
                  <a:lnTo>
                    <a:pt x="928" y="2398"/>
                  </a:lnTo>
                  <a:lnTo>
                    <a:pt x="936" y="2430"/>
                  </a:lnTo>
                  <a:lnTo>
                    <a:pt x="943" y="2462"/>
                  </a:lnTo>
                  <a:lnTo>
                    <a:pt x="951" y="2492"/>
                  </a:lnTo>
                  <a:lnTo>
                    <a:pt x="961" y="2521"/>
                  </a:lnTo>
                  <a:lnTo>
                    <a:pt x="970" y="2548"/>
                  </a:lnTo>
                  <a:lnTo>
                    <a:pt x="980" y="2574"/>
                  </a:lnTo>
                  <a:lnTo>
                    <a:pt x="990" y="2599"/>
                  </a:lnTo>
                  <a:lnTo>
                    <a:pt x="1001" y="2623"/>
                  </a:lnTo>
                  <a:lnTo>
                    <a:pt x="1012" y="2645"/>
                  </a:lnTo>
                  <a:lnTo>
                    <a:pt x="1024" y="2666"/>
                  </a:lnTo>
                  <a:lnTo>
                    <a:pt x="1036" y="2686"/>
                  </a:lnTo>
                  <a:lnTo>
                    <a:pt x="1049" y="2703"/>
                  </a:lnTo>
                  <a:lnTo>
                    <a:pt x="1061" y="2720"/>
                  </a:lnTo>
                  <a:lnTo>
                    <a:pt x="1075" y="2736"/>
                  </a:lnTo>
                  <a:lnTo>
                    <a:pt x="1089" y="2749"/>
                  </a:lnTo>
                  <a:lnTo>
                    <a:pt x="1103" y="2763"/>
                  </a:lnTo>
                  <a:lnTo>
                    <a:pt x="1119" y="2775"/>
                  </a:lnTo>
                  <a:lnTo>
                    <a:pt x="1133" y="2786"/>
                  </a:lnTo>
                  <a:lnTo>
                    <a:pt x="1150" y="2796"/>
                  </a:lnTo>
                  <a:lnTo>
                    <a:pt x="1166" y="2807"/>
                  </a:lnTo>
                  <a:lnTo>
                    <a:pt x="1183" y="2815"/>
                  </a:lnTo>
                  <a:lnTo>
                    <a:pt x="1200" y="2823"/>
                  </a:lnTo>
                  <a:lnTo>
                    <a:pt x="1218" y="2831"/>
                  </a:lnTo>
                  <a:lnTo>
                    <a:pt x="1237" y="2837"/>
                  </a:lnTo>
                  <a:lnTo>
                    <a:pt x="1256" y="2842"/>
                  </a:lnTo>
                  <a:lnTo>
                    <a:pt x="1275" y="2847"/>
                  </a:lnTo>
                  <a:lnTo>
                    <a:pt x="1294" y="2850"/>
                  </a:lnTo>
                  <a:lnTo>
                    <a:pt x="1315" y="2854"/>
                  </a:lnTo>
                  <a:lnTo>
                    <a:pt x="1336" y="2856"/>
                  </a:lnTo>
                  <a:lnTo>
                    <a:pt x="1357" y="2857"/>
                  </a:lnTo>
                  <a:lnTo>
                    <a:pt x="1379" y="2858"/>
                  </a:lnTo>
                  <a:lnTo>
                    <a:pt x="1402" y="2857"/>
                  </a:lnTo>
                  <a:lnTo>
                    <a:pt x="1424" y="2856"/>
                  </a:lnTo>
                  <a:lnTo>
                    <a:pt x="1446" y="2853"/>
                  </a:lnTo>
                  <a:lnTo>
                    <a:pt x="1467" y="2849"/>
                  </a:lnTo>
                  <a:lnTo>
                    <a:pt x="1488" y="2844"/>
                  </a:lnTo>
                  <a:lnTo>
                    <a:pt x="1509" y="2838"/>
                  </a:lnTo>
                  <a:lnTo>
                    <a:pt x="1529" y="2832"/>
                  </a:lnTo>
                  <a:lnTo>
                    <a:pt x="1548" y="2823"/>
                  </a:lnTo>
                  <a:lnTo>
                    <a:pt x="1567" y="2814"/>
                  </a:lnTo>
                  <a:lnTo>
                    <a:pt x="1585" y="2805"/>
                  </a:lnTo>
                  <a:lnTo>
                    <a:pt x="1604" y="2793"/>
                  </a:lnTo>
                  <a:lnTo>
                    <a:pt x="1621" y="2782"/>
                  </a:lnTo>
                  <a:lnTo>
                    <a:pt x="1639" y="2768"/>
                  </a:lnTo>
                  <a:lnTo>
                    <a:pt x="1655" y="2753"/>
                  </a:lnTo>
                  <a:lnTo>
                    <a:pt x="1671" y="2739"/>
                  </a:lnTo>
                  <a:lnTo>
                    <a:pt x="1687" y="2722"/>
                  </a:lnTo>
                  <a:lnTo>
                    <a:pt x="1701" y="2704"/>
                  </a:lnTo>
                  <a:lnTo>
                    <a:pt x="1716" y="2687"/>
                  </a:lnTo>
                  <a:lnTo>
                    <a:pt x="1729" y="2668"/>
                  </a:lnTo>
                  <a:lnTo>
                    <a:pt x="1741" y="2649"/>
                  </a:lnTo>
                  <a:lnTo>
                    <a:pt x="1752" y="2629"/>
                  </a:lnTo>
                  <a:lnTo>
                    <a:pt x="1762" y="2608"/>
                  </a:lnTo>
                  <a:lnTo>
                    <a:pt x="1770" y="2587"/>
                  </a:lnTo>
                  <a:lnTo>
                    <a:pt x="1779" y="2565"/>
                  </a:lnTo>
                  <a:lnTo>
                    <a:pt x="1786" y="2542"/>
                  </a:lnTo>
                  <a:lnTo>
                    <a:pt x="1792" y="2518"/>
                  </a:lnTo>
                  <a:lnTo>
                    <a:pt x="1798" y="2494"/>
                  </a:lnTo>
                  <a:lnTo>
                    <a:pt x="1802" y="2469"/>
                  </a:lnTo>
                  <a:lnTo>
                    <a:pt x="1805" y="2443"/>
                  </a:lnTo>
                  <a:lnTo>
                    <a:pt x="1808" y="2416"/>
                  </a:lnTo>
                  <a:lnTo>
                    <a:pt x="1809" y="2389"/>
                  </a:lnTo>
                  <a:lnTo>
                    <a:pt x="1809" y="2361"/>
                  </a:lnTo>
                  <a:lnTo>
                    <a:pt x="1809" y="2333"/>
                  </a:lnTo>
                  <a:lnTo>
                    <a:pt x="1808" y="2306"/>
                  </a:lnTo>
                  <a:lnTo>
                    <a:pt x="1806" y="2279"/>
                  </a:lnTo>
                  <a:lnTo>
                    <a:pt x="1802" y="2253"/>
                  </a:lnTo>
                  <a:lnTo>
                    <a:pt x="1798" y="2228"/>
                  </a:lnTo>
                  <a:lnTo>
                    <a:pt x="1793" y="2204"/>
                  </a:lnTo>
                  <a:lnTo>
                    <a:pt x="1787" y="2180"/>
                  </a:lnTo>
                  <a:lnTo>
                    <a:pt x="1780" y="2158"/>
                  </a:lnTo>
                  <a:lnTo>
                    <a:pt x="1772" y="2136"/>
                  </a:lnTo>
                  <a:lnTo>
                    <a:pt x="1763" y="2115"/>
                  </a:lnTo>
                  <a:lnTo>
                    <a:pt x="1754" y="2094"/>
                  </a:lnTo>
                  <a:lnTo>
                    <a:pt x="1743" y="2075"/>
                  </a:lnTo>
                  <a:lnTo>
                    <a:pt x="1732" y="2056"/>
                  </a:lnTo>
                  <a:lnTo>
                    <a:pt x="1719" y="2039"/>
                  </a:lnTo>
                  <a:lnTo>
                    <a:pt x="1706" y="2021"/>
                  </a:lnTo>
                  <a:lnTo>
                    <a:pt x="1692" y="2005"/>
                  </a:lnTo>
                  <a:lnTo>
                    <a:pt x="1676" y="1990"/>
                  </a:lnTo>
                  <a:lnTo>
                    <a:pt x="1661" y="1975"/>
                  </a:lnTo>
                  <a:lnTo>
                    <a:pt x="1644" y="1963"/>
                  </a:lnTo>
                  <a:lnTo>
                    <a:pt x="1627" y="1950"/>
                  </a:lnTo>
                  <a:lnTo>
                    <a:pt x="1609" y="1939"/>
                  </a:lnTo>
                  <a:lnTo>
                    <a:pt x="1592" y="1928"/>
                  </a:lnTo>
                  <a:lnTo>
                    <a:pt x="1572" y="1919"/>
                  </a:lnTo>
                  <a:lnTo>
                    <a:pt x="1552" y="1910"/>
                  </a:lnTo>
                  <a:lnTo>
                    <a:pt x="1532" y="1903"/>
                  </a:lnTo>
                  <a:lnTo>
                    <a:pt x="1511" y="1897"/>
                  </a:lnTo>
                  <a:lnTo>
                    <a:pt x="1489" y="1892"/>
                  </a:lnTo>
                  <a:lnTo>
                    <a:pt x="1467" y="1886"/>
                  </a:lnTo>
                  <a:lnTo>
                    <a:pt x="1444" y="1883"/>
                  </a:lnTo>
                  <a:lnTo>
                    <a:pt x="1420" y="1881"/>
                  </a:lnTo>
                  <a:lnTo>
                    <a:pt x="1396" y="1879"/>
                  </a:lnTo>
                  <a:lnTo>
                    <a:pt x="1371" y="1879"/>
                  </a:lnTo>
                  <a:lnTo>
                    <a:pt x="1343" y="1879"/>
                  </a:lnTo>
                  <a:lnTo>
                    <a:pt x="1311" y="1882"/>
                  </a:lnTo>
                  <a:lnTo>
                    <a:pt x="1279" y="1886"/>
                  </a:lnTo>
                  <a:lnTo>
                    <a:pt x="1242" y="1893"/>
                  </a:lnTo>
                  <a:lnTo>
                    <a:pt x="1205" y="1900"/>
                  </a:lnTo>
                  <a:lnTo>
                    <a:pt x="1163" y="1909"/>
                  </a:lnTo>
                  <a:lnTo>
                    <a:pt x="1120" y="1920"/>
                  </a:lnTo>
                  <a:lnTo>
                    <a:pt x="1074" y="1932"/>
                  </a:lnTo>
                  <a:lnTo>
                    <a:pt x="1122" y="1276"/>
                  </a:lnTo>
                  <a:lnTo>
                    <a:pt x="1157" y="1281"/>
                  </a:lnTo>
                  <a:lnTo>
                    <a:pt x="1189" y="1285"/>
                  </a:lnTo>
                  <a:lnTo>
                    <a:pt x="1216" y="1288"/>
                  </a:lnTo>
                  <a:lnTo>
                    <a:pt x="1239" y="1288"/>
                  </a:lnTo>
                  <a:lnTo>
                    <a:pt x="1262" y="1288"/>
                  </a:lnTo>
                  <a:lnTo>
                    <a:pt x="1283" y="1286"/>
                  </a:lnTo>
                  <a:lnTo>
                    <a:pt x="1304" y="1283"/>
                  </a:lnTo>
                  <a:lnTo>
                    <a:pt x="1325" y="1280"/>
                  </a:lnTo>
                  <a:lnTo>
                    <a:pt x="1346" y="1277"/>
                  </a:lnTo>
                  <a:lnTo>
                    <a:pt x="1365" y="1272"/>
                  </a:lnTo>
                  <a:lnTo>
                    <a:pt x="1384" y="1266"/>
                  </a:lnTo>
                  <a:lnTo>
                    <a:pt x="1403" y="1259"/>
                  </a:lnTo>
                  <a:lnTo>
                    <a:pt x="1422" y="1252"/>
                  </a:lnTo>
                  <a:lnTo>
                    <a:pt x="1440" y="1243"/>
                  </a:lnTo>
                  <a:lnTo>
                    <a:pt x="1457" y="1233"/>
                  </a:lnTo>
                  <a:lnTo>
                    <a:pt x="1474" y="1223"/>
                  </a:lnTo>
                  <a:lnTo>
                    <a:pt x="1490" y="1212"/>
                  </a:lnTo>
                  <a:lnTo>
                    <a:pt x="1507" y="1200"/>
                  </a:lnTo>
                  <a:lnTo>
                    <a:pt x="1522" y="1187"/>
                  </a:lnTo>
                  <a:lnTo>
                    <a:pt x="1537" y="1174"/>
                  </a:lnTo>
                  <a:lnTo>
                    <a:pt x="1552" y="1159"/>
                  </a:lnTo>
                  <a:lnTo>
                    <a:pt x="1565" y="1145"/>
                  </a:lnTo>
                  <a:lnTo>
                    <a:pt x="1578" y="1129"/>
                  </a:lnTo>
                  <a:lnTo>
                    <a:pt x="1589" y="1113"/>
                  </a:lnTo>
                  <a:lnTo>
                    <a:pt x="1600" y="1098"/>
                  </a:lnTo>
                  <a:lnTo>
                    <a:pt x="1610" y="1082"/>
                  </a:lnTo>
                  <a:lnTo>
                    <a:pt x="1619" y="1065"/>
                  </a:lnTo>
                  <a:lnTo>
                    <a:pt x="1627" y="1049"/>
                  </a:lnTo>
                  <a:lnTo>
                    <a:pt x="1634" y="1032"/>
                  </a:lnTo>
                  <a:lnTo>
                    <a:pt x="1640" y="1014"/>
                  </a:lnTo>
                  <a:lnTo>
                    <a:pt x="1645" y="996"/>
                  </a:lnTo>
                  <a:lnTo>
                    <a:pt x="1649" y="979"/>
                  </a:lnTo>
                  <a:lnTo>
                    <a:pt x="1652" y="960"/>
                  </a:lnTo>
                  <a:lnTo>
                    <a:pt x="1655" y="941"/>
                  </a:lnTo>
                  <a:lnTo>
                    <a:pt x="1656" y="922"/>
                  </a:lnTo>
                  <a:lnTo>
                    <a:pt x="1656" y="903"/>
                  </a:lnTo>
                  <a:lnTo>
                    <a:pt x="1656" y="884"/>
                  </a:lnTo>
                  <a:lnTo>
                    <a:pt x="1655" y="866"/>
                  </a:lnTo>
                  <a:lnTo>
                    <a:pt x="1653" y="848"/>
                  </a:lnTo>
                  <a:lnTo>
                    <a:pt x="1651" y="831"/>
                  </a:lnTo>
                  <a:lnTo>
                    <a:pt x="1648" y="814"/>
                  </a:lnTo>
                  <a:lnTo>
                    <a:pt x="1644" y="798"/>
                  </a:lnTo>
                  <a:lnTo>
                    <a:pt x="1640" y="783"/>
                  </a:lnTo>
                  <a:lnTo>
                    <a:pt x="1634" y="767"/>
                  </a:lnTo>
                  <a:lnTo>
                    <a:pt x="1628" y="752"/>
                  </a:lnTo>
                  <a:lnTo>
                    <a:pt x="1622" y="738"/>
                  </a:lnTo>
                  <a:lnTo>
                    <a:pt x="1615" y="724"/>
                  </a:lnTo>
                  <a:lnTo>
                    <a:pt x="1606" y="711"/>
                  </a:lnTo>
                  <a:lnTo>
                    <a:pt x="1598" y="698"/>
                  </a:lnTo>
                  <a:lnTo>
                    <a:pt x="1588" y="685"/>
                  </a:lnTo>
                  <a:lnTo>
                    <a:pt x="1578" y="674"/>
                  </a:lnTo>
                  <a:lnTo>
                    <a:pt x="1567" y="663"/>
                  </a:lnTo>
                  <a:lnTo>
                    <a:pt x="1556" y="651"/>
                  </a:lnTo>
                  <a:lnTo>
                    <a:pt x="1543" y="642"/>
                  </a:lnTo>
                  <a:lnTo>
                    <a:pt x="1531" y="632"/>
                  </a:lnTo>
                  <a:lnTo>
                    <a:pt x="1518" y="623"/>
                  </a:lnTo>
                  <a:lnTo>
                    <a:pt x="1505" y="615"/>
                  </a:lnTo>
                  <a:lnTo>
                    <a:pt x="1490" y="607"/>
                  </a:lnTo>
                  <a:lnTo>
                    <a:pt x="1475" y="601"/>
                  </a:lnTo>
                  <a:lnTo>
                    <a:pt x="1461" y="595"/>
                  </a:lnTo>
                  <a:lnTo>
                    <a:pt x="1445" y="590"/>
                  </a:lnTo>
                  <a:lnTo>
                    <a:pt x="1428" y="585"/>
                  </a:lnTo>
                  <a:lnTo>
                    <a:pt x="1412" y="581"/>
                  </a:lnTo>
                  <a:lnTo>
                    <a:pt x="1395" y="578"/>
                  </a:lnTo>
                  <a:lnTo>
                    <a:pt x="1377" y="576"/>
                  </a:lnTo>
                  <a:lnTo>
                    <a:pt x="1358" y="574"/>
                  </a:lnTo>
                  <a:lnTo>
                    <a:pt x="1339" y="573"/>
                  </a:lnTo>
                  <a:lnTo>
                    <a:pt x="1321" y="573"/>
                  </a:lnTo>
                  <a:lnTo>
                    <a:pt x="1301" y="573"/>
                  </a:lnTo>
                  <a:lnTo>
                    <a:pt x="1281" y="574"/>
                  </a:lnTo>
                  <a:lnTo>
                    <a:pt x="1262" y="576"/>
                  </a:lnTo>
                  <a:lnTo>
                    <a:pt x="1243" y="578"/>
                  </a:lnTo>
                  <a:lnTo>
                    <a:pt x="1225" y="582"/>
                  </a:lnTo>
                  <a:lnTo>
                    <a:pt x="1208" y="586"/>
                  </a:lnTo>
                  <a:lnTo>
                    <a:pt x="1191" y="591"/>
                  </a:lnTo>
                  <a:lnTo>
                    <a:pt x="1174" y="597"/>
                  </a:lnTo>
                  <a:lnTo>
                    <a:pt x="1157" y="603"/>
                  </a:lnTo>
                  <a:lnTo>
                    <a:pt x="1142" y="610"/>
                  </a:lnTo>
                  <a:lnTo>
                    <a:pt x="1127" y="619"/>
                  </a:lnTo>
                  <a:lnTo>
                    <a:pt x="1112" y="627"/>
                  </a:lnTo>
                  <a:lnTo>
                    <a:pt x="1098" y="636"/>
                  </a:lnTo>
                  <a:lnTo>
                    <a:pt x="1084" y="647"/>
                  </a:lnTo>
                  <a:lnTo>
                    <a:pt x="1071" y="658"/>
                  </a:lnTo>
                  <a:lnTo>
                    <a:pt x="1057" y="670"/>
                  </a:lnTo>
                  <a:lnTo>
                    <a:pt x="1046" y="682"/>
                  </a:lnTo>
                  <a:lnTo>
                    <a:pt x="1033" y="697"/>
                  </a:lnTo>
                  <a:lnTo>
                    <a:pt x="1023" y="712"/>
                  </a:lnTo>
                  <a:lnTo>
                    <a:pt x="1011" y="728"/>
                  </a:lnTo>
                  <a:lnTo>
                    <a:pt x="1001" y="745"/>
                  </a:lnTo>
                  <a:lnTo>
                    <a:pt x="991" y="764"/>
                  </a:lnTo>
                  <a:lnTo>
                    <a:pt x="982" y="784"/>
                  </a:lnTo>
                  <a:lnTo>
                    <a:pt x="973" y="803"/>
                  </a:lnTo>
                  <a:lnTo>
                    <a:pt x="965" y="825"/>
                  </a:lnTo>
                  <a:lnTo>
                    <a:pt x="957" y="849"/>
                  </a:lnTo>
                  <a:lnTo>
                    <a:pt x="949" y="873"/>
                  </a:lnTo>
                  <a:lnTo>
                    <a:pt x="943" y="898"/>
                  </a:lnTo>
                  <a:lnTo>
                    <a:pt x="937" y="924"/>
                  </a:lnTo>
                  <a:lnTo>
                    <a:pt x="930" y="953"/>
                  </a:lnTo>
                  <a:lnTo>
                    <a:pt x="925" y="981"/>
                  </a:lnTo>
                  <a:lnTo>
                    <a:pt x="921" y="101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3429618" y="4650904"/>
              <a:ext cx="689978" cy="841192"/>
            </a:xfrm>
            <a:custGeom>
              <a:avLst/>
              <a:gdLst>
                <a:gd name="T0" fmla="*/ 1039 w 2754"/>
                <a:gd name="T1" fmla="*/ 1229 h 3361"/>
                <a:gd name="T2" fmla="*/ 1229 w 2754"/>
                <a:gd name="T3" fmla="*/ 1153 h 3361"/>
                <a:gd name="T4" fmla="*/ 1416 w 2754"/>
                <a:gd name="T5" fmla="*/ 1105 h 3361"/>
                <a:gd name="T6" fmla="*/ 1601 w 2754"/>
                <a:gd name="T7" fmla="*/ 1085 h 3361"/>
                <a:gd name="T8" fmla="*/ 1759 w 2754"/>
                <a:gd name="T9" fmla="*/ 1090 h 3361"/>
                <a:gd name="T10" fmla="*/ 1904 w 2754"/>
                <a:gd name="T11" fmla="*/ 1109 h 3361"/>
                <a:gd name="T12" fmla="*/ 2037 w 2754"/>
                <a:gd name="T13" fmla="*/ 1143 h 3361"/>
                <a:gd name="T14" fmla="*/ 2162 w 2754"/>
                <a:gd name="T15" fmla="*/ 1191 h 3361"/>
                <a:gd name="T16" fmla="*/ 2278 w 2754"/>
                <a:gd name="T17" fmla="*/ 1254 h 3361"/>
                <a:gd name="T18" fmla="*/ 2385 w 2754"/>
                <a:gd name="T19" fmla="*/ 1332 h 3361"/>
                <a:gd name="T20" fmla="*/ 2482 w 2754"/>
                <a:gd name="T21" fmla="*/ 1423 h 3361"/>
                <a:gd name="T22" fmla="*/ 2565 w 2754"/>
                <a:gd name="T23" fmla="*/ 1524 h 3361"/>
                <a:gd name="T24" fmla="*/ 2633 w 2754"/>
                <a:gd name="T25" fmla="*/ 1631 h 3361"/>
                <a:gd name="T26" fmla="*/ 2686 w 2754"/>
                <a:gd name="T27" fmla="*/ 1747 h 3361"/>
                <a:gd name="T28" fmla="*/ 2724 w 2754"/>
                <a:gd name="T29" fmla="*/ 1870 h 3361"/>
                <a:gd name="T30" fmla="*/ 2747 w 2754"/>
                <a:gd name="T31" fmla="*/ 2001 h 3361"/>
                <a:gd name="T32" fmla="*/ 2754 w 2754"/>
                <a:gd name="T33" fmla="*/ 2140 h 3361"/>
                <a:gd name="T34" fmla="*/ 2738 w 2754"/>
                <a:gd name="T35" fmla="*/ 2337 h 3361"/>
                <a:gd name="T36" fmla="*/ 2692 w 2754"/>
                <a:gd name="T37" fmla="*/ 2529 h 3361"/>
                <a:gd name="T38" fmla="*/ 2614 w 2754"/>
                <a:gd name="T39" fmla="*/ 2717 h 3361"/>
                <a:gd name="T40" fmla="*/ 2507 w 2754"/>
                <a:gd name="T41" fmla="*/ 2894 h 3361"/>
                <a:gd name="T42" fmla="*/ 2373 w 2754"/>
                <a:gd name="T43" fmla="*/ 3043 h 3361"/>
                <a:gd name="T44" fmla="*/ 2214 w 2754"/>
                <a:gd name="T45" fmla="*/ 3165 h 3361"/>
                <a:gd name="T46" fmla="*/ 2027 w 2754"/>
                <a:gd name="T47" fmla="*/ 3259 h 3361"/>
                <a:gd name="T48" fmla="*/ 1809 w 2754"/>
                <a:gd name="T49" fmla="*/ 3322 h 3361"/>
                <a:gd name="T50" fmla="*/ 1559 w 2754"/>
                <a:gd name="T51" fmla="*/ 3356 h 3361"/>
                <a:gd name="T52" fmla="*/ 1236 w 2754"/>
                <a:gd name="T53" fmla="*/ 3357 h 3361"/>
                <a:gd name="T54" fmla="*/ 1055 w 2754"/>
                <a:gd name="T55" fmla="*/ 3341 h 3361"/>
                <a:gd name="T56" fmla="*/ 892 w 2754"/>
                <a:gd name="T57" fmla="*/ 3313 h 3361"/>
                <a:gd name="T58" fmla="*/ 748 w 2754"/>
                <a:gd name="T59" fmla="*/ 3273 h 3361"/>
                <a:gd name="T60" fmla="*/ 616 w 2754"/>
                <a:gd name="T61" fmla="*/ 3221 h 3361"/>
                <a:gd name="T62" fmla="*/ 499 w 2754"/>
                <a:gd name="T63" fmla="*/ 3158 h 3361"/>
                <a:gd name="T64" fmla="*/ 357 w 2754"/>
                <a:gd name="T65" fmla="*/ 3050 h 3361"/>
                <a:gd name="T66" fmla="*/ 239 w 2754"/>
                <a:gd name="T67" fmla="*/ 2929 h 3361"/>
                <a:gd name="T68" fmla="*/ 169 w 2754"/>
                <a:gd name="T69" fmla="*/ 2835 h 3361"/>
                <a:gd name="T70" fmla="*/ 98 w 2754"/>
                <a:gd name="T71" fmla="*/ 2708 h 3361"/>
                <a:gd name="T72" fmla="*/ 0 w 2754"/>
                <a:gd name="T73" fmla="*/ 2447 h 3361"/>
                <a:gd name="T74" fmla="*/ 953 w 2754"/>
                <a:gd name="T75" fmla="*/ 2451 h 3361"/>
                <a:gd name="T76" fmla="*/ 997 w 2754"/>
                <a:gd name="T77" fmla="*/ 2564 h 3361"/>
                <a:gd name="T78" fmla="*/ 1059 w 2754"/>
                <a:gd name="T79" fmla="*/ 2656 h 3361"/>
                <a:gd name="T80" fmla="*/ 1137 w 2754"/>
                <a:gd name="T81" fmla="*/ 2726 h 3361"/>
                <a:gd name="T82" fmla="*/ 1225 w 2754"/>
                <a:gd name="T83" fmla="*/ 2774 h 3361"/>
                <a:gd name="T84" fmla="*/ 1322 w 2754"/>
                <a:gd name="T85" fmla="*/ 2799 h 3361"/>
                <a:gd name="T86" fmla="*/ 1432 w 2754"/>
                <a:gd name="T87" fmla="*/ 2800 h 3361"/>
                <a:gd name="T88" fmla="*/ 1541 w 2754"/>
                <a:gd name="T89" fmla="*/ 2775 h 3361"/>
                <a:gd name="T90" fmla="*/ 1636 w 2754"/>
                <a:gd name="T91" fmla="*/ 2720 h 3361"/>
                <a:gd name="T92" fmla="*/ 1717 w 2754"/>
                <a:gd name="T93" fmla="*/ 2638 h 3361"/>
                <a:gd name="T94" fmla="*/ 1779 w 2754"/>
                <a:gd name="T95" fmla="*/ 2527 h 3361"/>
                <a:gd name="T96" fmla="*/ 1816 w 2754"/>
                <a:gd name="T97" fmla="*/ 2390 h 3361"/>
                <a:gd name="T98" fmla="*/ 1828 w 2754"/>
                <a:gd name="T99" fmla="*/ 2223 h 3361"/>
                <a:gd name="T100" fmla="*/ 1816 w 2754"/>
                <a:gd name="T101" fmla="*/ 2054 h 3361"/>
                <a:gd name="T102" fmla="*/ 1779 w 2754"/>
                <a:gd name="T103" fmla="*/ 1916 h 3361"/>
                <a:gd name="T104" fmla="*/ 1717 w 2754"/>
                <a:gd name="T105" fmla="*/ 1808 h 3361"/>
                <a:gd name="T106" fmla="*/ 1634 w 2754"/>
                <a:gd name="T107" fmla="*/ 1730 h 3361"/>
                <a:gd name="T108" fmla="*/ 1533 w 2754"/>
                <a:gd name="T109" fmla="*/ 1679 h 3361"/>
                <a:gd name="T110" fmla="*/ 1416 w 2754"/>
                <a:gd name="T111" fmla="*/ 1655 h 3361"/>
                <a:gd name="T112" fmla="*/ 1267 w 2754"/>
                <a:gd name="T113" fmla="*/ 1662 h 3361"/>
                <a:gd name="T114" fmla="*/ 1108 w 2754"/>
                <a:gd name="T115" fmla="*/ 1719 h 3361"/>
                <a:gd name="T116" fmla="*/ 985 w 2754"/>
                <a:gd name="T117" fmla="*/ 1807 h 3361"/>
                <a:gd name="T118" fmla="*/ 412 w 2754"/>
                <a:gd name="T119" fmla="*/ 0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54" h="3361">
                  <a:moveTo>
                    <a:pt x="412" y="0"/>
                  </a:moveTo>
                  <a:lnTo>
                    <a:pt x="2597" y="0"/>
                  </a:lnTo>
                  <a:lnTo>
                    <a:pt x="2597" y="735"/>
                  </a:lnTo>
                  <a:lnTo>
                    <a:pt x="1117" y="735"/>
                  </a:lnTo>
                  <a:lnTo>
                    <a:pt x="1039" y="1229"/>
                  </a:lnTo>
                  <a:lnTo>
                    <a:pt x="1076" y="1212"/>
                  </a:lnTo>
                  <a:lnTo>
                    <a:pt x="1115" y="1195"/>
                  </a:lnTo>
                  <a:lnTo>
                    <a:pt x="1153" y="1180"/>
                  </a:lnTo>
                  <a:lnTo>
                    <a:pt x="1190" y="1167"/>
                  </a:lnTo>
                  <a:lnTo>
                    <a:pt x="1229" y="1153"/>
                  </a:lnTo>
                  <a:lnTo>
                    <a:pt x="1267" y="1142"/>
                  </a:lnTo>
                  <a:lnTo>
                    <a:pt x="1304" y="1131"/>
                  </a:lnTo>
                  <a:lnTo>
                    <a:pt x="1342" y="1121"/>
                  </a:lnTo>
                  <a:lnTo>
                    <a:pt x="1380" y="1113"/>
                  </a:lnTo>
                  <a:lnTo>
                    <a:pt x="1416" y="1105"/>
                  </a:lnTo>
                  <a:lnTo>
                    <a:pt x="1454" y="1099"/>
                  </a:lnTo>
                  <a:lnTo>
                    <a:pt x="1490" y="1095"/>
                  </a:lnTo>
                  <a:lnTo>
                    <a:pt x="1528" y="1091"/>
                  </a:lnTo>
                  <a:lnTo>
                    <a:pt x="1565" y="1087"/>
                  </a:lnTo>
                  <a:lnTo>
                    <a:pt x="1601" y="1085"/>
                  </a:lnTo>
                  <a:lnTo>
                    <a:pt x="1639" y="1085"/>
                  </a:lnTo>
                  <a:lnTo>
                    <a:pt x="1669" y="1085"/>
                  </a:lnTo>
                  <a:lnTo>
                    <a:pt x="1700" y="1086"/>
                  </a:lnTo>
                  <a:lnTo>
                    <a:pt x="1730" y="1087"/>
                  </a:lnTo>
                  <a:lnTo>
                    <a:pt x="1759" y="1090"/>
                  </a:lnTo>
                  <a:lnTo>
                    <a:pt x="1790" y="1093"/>
                  </a:lnTo>
                  <a:lnTo>
                    <a:pt x="1818" y="1096"/>
                  </a:lnTo>
                  <a:lnTo>
                    <a:pt x="1847" y="1100"/>
                  </a:lnTo>
                  <a:lnTo>
                    <a:pt x="1875" y="1104"/>
                  </a:lnTo>
                  <a:lnTo>
                    <a:pt x="1904" y="1109"/>
                  </a:lnTo>
                  <a:lnTo>
                    <a:pt x="1931" y="1115"/>
                  </a:lnTo>
                  <a:lnTo>
                    <a:pt x="1958" y="1121"/>
                  </a:lnTo>
                  <a:lnTo>
                    <a:pt x="1985" y="1127"/>
                  </a:lnTo>
                  <a:lnTo>
                    <a:pt x="2011" y="1134"/>
                  </a:lnTo>
                  <a:lnTo>
                    <a:pt x="2037" y="1143"/>
                  </a:lnTo>
                  <a:lnTo>
                    <a:pt x="2063" y="1151"/>
                  </a:lnTo>
                  <a:lnTo>
                    <a:pt x="2089" y="1161"/>
                  </a:lnTo>
                  <a:lnTo>
                    <a:pt x="2114" y="1170"/>
                  </a:lnTo>
                  <a:lnTo>
                    <a:pt x="2138" y="1180"/>
                  </a:lnTo>
                  <a:lnTo>
                    <a:pt x="2162" y="1191"/>
                  </a:lnTo>
                  <a:lnTo>
                    <a:pt x="2186" y="1202"/>
                  </a:lnTo>
                  <a:lnTo>
                    <a:pt x="2210" y="1215"/>
                  </a:lnTo>
                  <a:lnTo>
                    <a:pt x="2233" y="1227"/>
                  </a:lnTo>
                  <a:lnTo>
                    <a:pt x="2256" y="1240"/>
                  </a:lnTo>
                  <a:lnTo>
                    <a:pt x="2278" y="1254"/>
                  </a:lnTo>
                  <a:lnTo>
                    <a:pt x="2300" y="1268"/>
                  </a:lnTo>
                  <a:lnTo>
                    <a:pt x="2322" y="1284"/>
                  </a:lnTo>
                  <a:lnTo>
                    <a:pt x="2344" y="1299"/>
                  </a:lnTo>
                  <a:lnTo>
                    <a:pt x="2365" y="1315"/>
                  </a:lnTo>
                  <a:lnTo>
                    <a:pt x="2385" y="1332"/>
                  </a:lnTo>
                  <a:lnTo>
                    <a:pt x="2406" y="1349"/>
                  </a:lnTo>
                  <a:lnTo>
                    <a:pt x="2426" y="1367"/>
                  </a:lnTo>
                  <a:lnTo>
                    <a:pt x="2444" y="1385"/>
                  </a:lnTo>
                  <a:lnTo>
                    <a:pt x="2463" y="1404"/>
                  </a:lnTo>
                  <a:lnTo>
                    <a:pt x="2482" y="1423"/>
                  </a:lnTo>
                  <a:lnTo>
                    <a:pt x="2500" y="1442"/>
                  </a:lnTo>
                  <a:lnTo>
                    <a:pt x="2518" y="1462"/>
                  </a:lnTo>
                  <a:lnTo>
                    <a:pt x="2533" y="1483"/>
                  </a:lnTo>
                  <a:lnTo>
                    <a:pt x="2550" y="1503"/>
                  </a:lnTo>
                  <a:lnTo>
                    <a:pt x="2565" y="1524"/>
                  </a:lnTo>
                  <a:lnTo>
                    <a:pt x="2580" y="1544"/>
                  </a:lnTo>
                  <a:lnTo>
                    <a:pt x="2594" y="1565"/>
                  </a:lnTo>
                  <a:lnTo>
                    <a:pt x="2608" y="1587"/>
                  </a:lnTo>
                  <a:lnTo>
                    <a:pt x="2621" y="1609"/>
                  </a:lnTo>
                  <a:lnTo>
                    <a:pt x="2633" y="1631"/>
                  </a:lnTo>
                  <a:lnTo>
                    <a:pt x="2645" y="1654"/>
                  </a:lnTo>
                  <a:lnTo>
                    <a:pt x="2656" y="1677"/>
                  </a:lnTo>
                  <a:lnTo>
                    <a:pt x="2666" y="1700"/>
                  </a:lnTo>
                  <a:lnTo>
                    <a:pt x="2677" y="1723"/>
                  </a:lnTo>
                  <a:lnTo>
                    <a:pt x="2686" y="1747"/>
                  </a:lnTo>
                  <a:lnTo>
                    <a:pt x="2694" y="1771"/>
                  </a:lnTo>
                  <a:lnTo>
                    <a:pt x="2703" y="1796"/>
                  </a:lnTo>
                  <a:lnTo>
                    <a:pt x="2710" y="1820"/>
                  </a:lnTo>
                  <a:lnTo>
                    <a:pt x="2717" y="1845"/>
                  </a:lnTo>
                  <a:lnTo>
                    <a:pt x="2724" y="1870"/>
                  </a:lnTo>
                  <a:lnTo>
                    <a:pt x="2730" y="1896"/>
                  </a:lnTo>
                  <a:lnTo>
                    <a:pt x="2734" y="1922"/>
                  </a:lnTo>
                  <a:lnTo>
                    <a:pt x="2739" y="1948"/>
                  </a:lnTo>
                  <a:lnTo>
                    <a:pt x="2744" y="1974"/>
                  </a:lnTo>
                  <a:lnTo>
                    <a:pt x="2747" y="2001"/>
                  </a:lnTo>
                  <a:lnTo>
                    <a:pt x="2749" y="2029"/>
                  </a:lnTo>
                  <a:lnTo>
                    <a:pt x="2751" y="2056"/>
                  </a:lnTo>
                  <a:lnTo>
                    <a:pt x="2753" y="2084"/>
                  </a:lnTo>
                  <a:lnTo>
                    <a:pt x="2754" y="2112"/>
                  </a:lnTo>
                  <a:lnTo>
                    <a:pt x="2754" y="2140"/>
                  </a:lnTo>
                  <a:lnTo>
                    <a:pt x="2753" y="2180"/>
                  </a:lnTo>
                  <a:lnTo>
                    <a:pt x="2752" y="2220"/>
                  </a:lnTo>
                  <a:lnTo>
                    <a:pt x="2749" y="2259"/>
                  </a:lnTo>
                  <a:lnTo>
                    <a:pt x="2744" y="2298"/>
                  </a:lnTo>
                  <a:lnTo>
                    <a:pt x="2738" y="2337"/>
                  </a:lnTo>
                  <a:lnTo>
                    <a:pt x="2732" y="2376"/>
                  </a:lnTo>
                  <a:lnTo>
                    <a:pt x="2724" y="2415"/>
                  </a:lnTo>
                  <a:lnTo>
                    <a:pt x="2714" y="2453"/>
                  </a:lnTo>
                  <a:lnTo>
                    <a:pt x="2704" y="2492"/>
                  </a:lnTo>
                  <a:lnTo>
                    <a:pt x="2692" y="2529"/>
                  </a:lnTo>
                  <a:lnTo>
                    <a:pt x="2679" y="2568"/>
                  </a:lnTo>
                  <a:lnTo>
                    <a:pt x="2664" y="2606"/>
                  </a:lnTo>
                  <a:lnTo>
                    <a:pt x="2649" y="2643"/>
                  </a:lnTo>
                  <a:lnTo>
                    <a:pt x="2633" y="2681"/>
                  </a:lnTo>
                  <a:lnTo>
                    <a:pt x="2614" y="2717"/>
                  </a:lnTo>
                  <a:lnTo>
                    <a:pt x="2595" y="2755"/>
                  </a:lnTo>
                  <a:lnTo>
                    <a:pt x="2575" y="2791"/>
                  </a:lnTo>
                  <a:lnTo>
                    <a:pt x="2553" y="2827"/>
                  </a:lnTo>
                  <a:lnTo>
                    <a:pt x="2530" y="2860"/>
                  </a:lnTo>
                  <a:lnTo>
                    <a:pt x="2507" y="2894"/>
                  </a:lnTo>
                  <a:lnTo>
                    <a:pt x="2482" y="2926"/>
                  </a:lnTo>
                  <a:lnTo>
                    <a:pt x="2457" y="2956"/>
                  </a:lnTo>
                  <a:lnTo>
                    <a:pt x="2430" y="2986"/>
                  </a:lnTo>
                  <a:lnTo>
                    <a:pt x="2403" y="3015"/>
                  </a:lnTo>
                  <a:lnTo>
                    <a:pt x="2373" y="3043"/>
                  </a:lnTo>
                  <a:lnTo>
                    <a:pt x="2344" y="3069"/>
                  </a:lnTo>
                  <a:lnTo>
                    <a:pt x="2313" y="3095"/>
                  </a:lnTo>
                  <a:lnTo>
                    <a:pt x="2281" y="3119"/>
                  </a:lnTo>
                  <a:lnTo>
                    <a:pt x="2248" y="3142"/>
                  </a:lnTo>
                  <a:lnTo>
                    <a:pt x="2214" y="3165"/>
                  </a:lnTo>
                  <a:lnTo>
                    <a:pt x="2179" y="3186"/>
                  </a:lnTo>
                  <a:lnTo>
                    <a:pt x="2143" y="3206"/>
                  </a:lnTo>
                  <a:lnTo>
                    <a:pt x="2105" y="3224"/>
                  </a:lnTo>
                  <a:lnTo>
                    <a:pt x="2068" y="3242"/>
                  </a:lnTo>
                  <a:lnTo>
                    <a:pt x="2027" y="3259"/>
                  </a:lnTo>
                  <a:lnTo>
                    <a:pt x="1986" y="3273"/>
                  </a:lnTo>
                  <a:lnTo>
                    <a:pt x="1944" y="3288"/>
                  </a:lnTo>
                  <a:lnTo>
                    <a:pt x="1900" y="3300"/>
                  </a:lnTo>
                  <a:lnTo>
                    <a:pt x="1855" y="3312"/>
                  </a:lnTo>
                  <a:lnTo>
                    <a:pt x="1809" y="3322"/>
                  </a:lnTo>
                  <a:lnTo>
                    <a:pt x="1761" y="3332"/>
                  </a:lnTo>
                  <a:lnTo>
                    <a:pt x="1713" y="3339"/>
                  </a:lnTo>
                  <a:lnTo>
                    <a:pt x="1663" y="3346"/>
                  </a:lnTo>
                  <a:lnTo>
                    <a:pt x="1612" y="3352"/>
                  </a:lnTo>
                  <a:lnTo>
                    <a:pt x="1559" y="3356"/>
                  </a:lnTo>
                  <a:lnTo>
                    <a:pt x="1505" y="3359"/>
                  </a:lnTo>
                  <a:lnTo>
                    <a:pt x="1451" y="3360"/>
                  </a:lnTo>
                  <a:lnTo>
                    <a:pt x="1394" y="3361"/>
                  </a:lnTo>
                  <a:lnTo>
                    <a:pt x="1314" y="3360"/>
                  </a:lnTo>
                  <a:lnTo>
                    <a:pt x="1236" y="3357"/>
                  </a:lnTo>
                  <a:lnTo>
                    <a:pt x="1199" y="3355"/>
                  </a:lnTo>
                  <a:lnTo>
                    <a:pt x="1162" y="3353"/>
                  </a:lnTo>
                  <a:lnTo>
                    <a:pt x="1125" y="3350"/>
                  </a:lnTo>
                  <a:lnTo>
                    <a:pt x="1090" y="3345"/>
                  </a:lnTo>
                  <a:lnTo>
                    <a:pt x="1055" y="3341"/>
                  </a:lnTo>
                  <a:lnTo>
                    <a:pt x="1021" y="3337"/>
                  </a:lnTo>
                  <a:lnTo>
                    <a:pt x="987" y="3332"/>
                  </a:lnTo>
                  <a:lnTo>
                    <a:pt x="955" y="3326"/>
                  </a:lnTo>
                  <a:lnTo>
                    <a:pt x="924" y="3320"/>
                  </a:lnTo>
                  <a:lnTo>
                    <a:pt x="892" y="3313"/>
                  </a:lnTo>
                  <a:lnTo>
                    <a:pt x="862" y="3307"/>
                  </a:lnTo>
                  <a:lnTo>
                    <a:pt x="832" y="3298"/>
                  </a:lnTo>
                  <a:lnTo>
                    <a:pt x="803" y="3291"/>
                  </a:lnTo>
                  <a:lnTo>
                    <a:pt x="775" y="3283"/>
                  </a:lnTo>
                  <a:lnTo>
                    <a:pt x="748" y="3273"/>
                  </a:lnTo>
                  <a:lnTo>
                    <a:pt x="720" y="3264"/>
                  </a:lnTo>
                  <a:lnTo>
                    <a:pt x="693" y="3255"/>
                  </a:lnTo>
                  <a:lnTo>
                    <a:pt x="667" y="3244"/>
                  </a:lnTo>
                  <a:lnTo>
                    <a:pt x="641" y="3233"/>
                  </a:lnTo>
                  <a:lnTo>
                    <a:pt x="616" y="3221"/>
                  </a:lnTo>
                  <a:lnTo>
                    <a:pt x="592" y="3210"/>
                  </a:lnTo>
                  <a:lnTo>
                    <a:pt x="568" y="3197"/>
                  </a:lnTo>
                  <a:lnTo>
                    <a:pt x="544" y="3185"/>
                  </a:lnTo>
                  <a:lnTo>
                    <a:pt x="521" y="3171"/>
                  </a:lnTo>
                  <a:lnTo>
                    <a:pt x="499" y="3158"/>
                  </a:lnTo>
                  <a:lnTo>
                    <a:pt x="477" y="3144"/>
                  </a:lnTo>
                  <a:lnTo>
                    <a:pt x="456" y="3129"/>
                  </a:lnTo>
                  <a:lnTo>
                    <a:pt x="435" y="3114"/>
                  </a:lnTo>
                  <a:lnTo>
                    <a:pt x="395" y="3082"/>
                  </a:lnTo>
                  <a:lnTo>
                    <a:pt x="357" y="3050"/>
                  </a:lnTo>
                  <a:lnTo>
                    <a:pt x="321" y="3017"/>
                  </a:lnTo>
                  <a:lnTo>
                    <a:pt x="286" y="2983"/>
                  </a:lnTo>
                  <a:lnTo>
                    <a:pt x="271" y="2966"/>
                  </a:lnTo>
                  <a:lnTo>
                    <a:pt x="255" y="2948"/>
                  </a:lnTo>
                  <a:lnTo>
                    <a:pt x="239" y="2929"/>
                  </a:lnTo>
                  <a:lnTo>
                    <a:pt x="225" y="2911"/>
                  </a:lnTo>
                  <a:lnTo>
                    <a:pt x="210" y="2893"/>
                  </a:lnTo>
                  <a:lnTo>
                    <a:pt x="197" y="2874"/>
                  </a:lnTo>
                  <a:lnTo>
                    <a:pt x="183" y="2855"/>
                  </a:lnTo>
                  <a:lnTo>
                    <a:pt x="169" y="2835"/>
                  </a:lnTo>
                  <a:lnTo>
                    <a:pt x="157" y="2815"/>
                  </a:lnTo>
                  <a:lnTo>
                    <a:pt x="145" y="2795"/>
                  </a:lnTo>
                  <a:lnTo>
                    <a:pt x="133" y="2775"/>
                  </a:lnTo>
                  <a:lnTo>
                    <a:pt x="121" y="2753"/>
                  </a:lnTo>
                  <a:lnTo>
                    <a:pt x="98" y="2708"/>
                  </a:lnTo>
                  <a:lnTo>
                    <a:pt x="76" y="2661"/>
                  </a:lnTo>
                  <a:lnTo>
                    <a:pt x="56" y="2611"/>
                  </a:lnTo>
                  <a:lnTo>
                    <a:pt x="36" y="2559"/>
                  </a:lnTo>
                  <a:lnTo>
                    <a:pt x="18" y="2504"/>
                  </a:lnTo>
                  <a:lnTo>
                    <a:pt x="0" y="2447"/>
                  </a:lnTo>
                  <a:lnTo>
                    <a:pt x="931" y="2346"/>
                  </a:lnTo>
                  <a:lnTo>
                    <a:pt x="935" y="2373"/>
                  </a:lnTo>
                  <a:lnTo>
                    <a:pt x="940" y="2400"/>
                  </a:lnTo>
                  <a:lnTo>
                    <a:pt x="947" y="2426"/>
                  </a:lnTo>
                  <a:lnTo>
                    <a:pt x="953" y="2451"/>
                  </a:lnTo>
                  <a:lnTo>
                    <a:pt x="960" y="2475"/>
                  </a:lnTo>
                  <a:lnTo>
                    <a:pt x="968" y="2498"/>
                  </a:lnTo>
                  <a:lnTo>
                    <a:pt x="977" y="2521"/>
                  </a:lnTo>
                  <a:lnTo>
                    <a:pt x="987" y="2543"/>
                  </a:lnTo>
                  <a:lnTo>
                    <a:pt x="997" y="2564"/>
                  </a:lnTo>
                  <a:lnTo>
                    <a:pt x="1008" y="2584"/>
                  </a:lnTo>
                  <a:lnTo>
                    <a:pt x="1020" y="2602"/>
                  </a:lnTo>
                  <a:lnTo>
                    <a:pt x="1032" y="2621"/>
                  </a:lnTo>
                  <a:lnTo>
                    <a:pt x="1045" y="2639"/>
                  </a:lnTo>
                  <a:lnTo>
                    <a:pt x="1059" y="2656"/>
                  </a:lnTo>
                  <a:lnTo>
                    <a:pt x="1073" y="2671"/>
                  </a:lnTo>
                  <a:lnTo>
                    <a:pt x="1089" y="2686"/>
                  </a:lnTo>
                  <a:lnTo>
                    <a:pt x="1104" y="2701"/>
                  </a:lnTo>
                  <a:lnTo>
                    <a:pt x="1120" y="2713"/>
                  </a:lnTo>
                  <a:lnTo>
                    <a:pt x="1137" y="2726"/>
                  </a:lnTo>
                  <a:lnTo>
                    <a:pt x="1154" y="2737"/>
                  </a:lnTo>
                  <a:lnTo>
                    <a:pt x="1171" y="2747"/>
                  </a:lnTo>
                  <a:lnTo>
                    <a:pt x="1189" y="2757"/>
                  </a:lnTo>
                  <a:lnTo>
                    <a:pt x="1207" y="2766"/>
                  </a:lnTo>
                  <a:lnTo>
                    <a:pt x="1225" y="2774"/>
                  </a:lnTo>
                  <a:lnTo>
                    <a:pt x="1244" y="2780"/>
                  </a:lnTo>
                  <a:lnTo>
                    <a:pt x="1262" y="2786"/>
                  </a:lnTo>
                  <a:lnTo>
                    <a:pt x="1282" y="2791"/>
                  </a:lnTo>
                  <a:lnTo>
                    <a:pt x="1302" y="2795"/>
                  </a:lnTo>
                  <a:lnTo>
                    <a:pt x="1322" y="2799"/>
                  </a:lnTo>
                  <a:lnTo>
                    <a:pt x="1343" y="2801"/>
                  </a:lnTo>
                  <a:lnTo>
                    <a:pt x="1364" y="2802"/>
                  </a:lnTo>
                  <a:lnTo>
                    <a:pt x="1385" y="2803"/>
                  </a:lnTo>
                  <a:lnTo>
                    <a:pt x="1409" y="2802"/>
                  </a:lnTo>
                  <a:lnTo>
                    <a:pt x="1432" y="2800"/>
                  </a:lnTo>
                  <a:lnTo>
                    <a:pt x="1455" y="2798"/>
                  </a:lnTo>
                  <a:lnTo>
                    <a:pt x="1477" y="2793"/>
                  </a:lnTo>
                  <a:lnTo>
                    <a:pt x="1499" y="2788"/>
                  </a:lnTo>
                  <a:lnTo>
                    <a:pt x="1520" y="2782"/>
                  </a:lnTo>
                  <a:lnTo>
                    <a:pt x="1541" y="2775"/>
                  </a:lnTo>
                  <a:lnTo>
                    <a:pt x="1561" y="2766"/>
                  </a:lnTo>
                  <a:lnTo>
                    <a:pt x="1580" y="2757"/>
                  </a:lnTo>
                  <a:lnTo>
                    <a:pt x="1599" y="2745"/>
                  </a:lnTo>
                  <a:lnTo>
                    <a:pt x="1618" y="2734"/>
                  </a:lnTo>
                  <a:lnTo>
                    <a:pt x="1636" y="2720"/>
                  </a:lnTo>
                  <a:lnTo>
                    <a:pt x="1654" y="2707"/>
                  </a:lnTo>
                  <a:lnTo>
                    <a:pt x="1670" y="2691"/>
                  </a:lnTo>
                  <a:lnTo>
                    <a:pt x="1687" y="2674"/>
                  </a:lnTo>
                  <a:lnTo>
                    <a:pt x="1703" y="2657"/>
                  </a:lnTo>
                  <a:lnTo>
                    <a:pt x="1717" y="2638"/>
                  </a:lnTo>
                  <a:lnTo>
                    <a:pt x="1732" y="2618"/>
                  </a:lnTo>
                  <a:lnTo>
                    <a:pt x="1746" y="2597"/>
                  </a:lnTo>
                  <a:lnTo>
                    <a:pt x="1758" y="2575"/>
                  </a:lnTo>
                  <a:lnTo>
                    <a:pt x="1769" y="2552"/>
                  </a:lnTo>
                  <a:lnTo>
                    <a:pt x="1779" y="2527"/>
                  </a:lnTo>
                  <a:lnTo>
                    <a:pt x="1789" y="2502"/>
                  </a:lnTo>
                  <a:lnTo>
                    <a:pt x="1797" y="2476"/>
                  </a:lnTo>
                  <a:lnTo>
                    <a:pt x="1804" y="2448"/>
                  </a:lnTo>
                  <a:lnTo>
                    <a:pt x="1811" y="2420"/>
                  </a:lnTo>
                  <a:lnTo>
                    <a:pt x="1816" y="2390"/>
                  </a:lnTo>
                  <a:lnTo>
                    <a:pt x="1821" y="2358"/>
                  </a:lnTo>
                  <a:lnTo>
                    <a:pt x="1824" y="2326"/>
                  </a:lnTo>
                  <a:lnTo>
                    <a:pt x="1826" y="2293"/>
                  </a:lnTo>
                  <a:lnTo>
                    <a:pt x="1828" y="2258"/>
                  </a:lnTo>
                  <a:lnTo>
                    <a:pt x="1828" y="2223"/>
                  </a:lnTo>
                  <a:lnTo>
                    <a:pt x="1828" y="2187"/>
                  </a:lnTo>
                  <a:lnTo>
                    <a:pt x="1826" y="2152"/>
                  </a:lnTo>
                  <a:lnTo>
                    <a:pt x="1824" y="2118"/>
                  </a:lnTo>
                  <a:lnTo>
                    <a:pt x="1820" y="2085"/>
                  </a:lnTo>
                  <a:lnTo>
                    <a:pt x="1816" y="2054"/>
                  </a:lnTo>
                  <a:lnTo>
                    <a:pt x="1811" y="2023"/>
                  </a:lnTo>
                  <a:lnTo>
                    <a:pt x="1804" y="1995"/>
                  </a:lnTo>
                  <a:lnTo>
                    <a:pt x="1797" y="1967"/>
                  </a:lnTo>
                  <a:lnTo>
                    <a:pt x="1789" y="1941"/>
                  </a:lnTo>
                  <a:lnTo>
                    <a:pt x="1779" y="1916"/>
                  </a:lnTo>
                  <a:lnTo>
                    <a:pt x="1769" y="1892"/>
                  </a:lnTo>
                  <a:lnTo>
                    <a:pt x="1757" y="1869"/>
                  </a:lnTo>
                  <a:lnTo>
                    <a:pt x="1745" y="1848"/>
                  </a:lnTo>
                  <a:lnTo>
                    <a:pt x="1731" y="1827"/>
                  </a:lnTo>
                  <a:lnTo>
                    <a:pt x="1717" y="1808"/>
                  </a:lnTo>
                  <a:lnTo>
                    <a:pt x="1702" y="1791"/>
                  </a:lnTo>
                  <a:lnTo>
                    <a:pt x="1686" y="1774"/>
                  </a:lnTo>
                  <a:lnTo>
                    <a:pt x="1669" y="1758"/>
                  </a:lnTo>
                  <a:lnTo>
                    <a:pt x="1652" y="1744"/>
                  </a:lnTo>
                  <a:lnTo>
                    <a:pt x="1634" y="1730"/>
                  </a:lnTo>
                  <a:lnTo>
                    <a:pt x="1615" y="1718"/>
                  </a:lnTo>
                  <a:lnTo>
                    <a:pt x="1595" y="1707"/>
                  </a:lnTo>
                  <a:lnTo>
                    <a:pt x="1575" y="1697"/>
                  </a:lnTo>
                  <a:lnTo>
                    <a:pt x="1554" y="1687"/>
                  </a:lnTo>
                  <a:lnTo>
                    <a:pt x="1533" y="1679"/>
                  </a:lnTo>
                  <a:lnTo>
                    <a:pt x="1511" y="1673"/>
                  </a:lnTo>
                  <a:lnTo>
                    <a:pt x="1488" y="1667"/>
                  </a:lnTo>
                  <a:lnTo>
                    <a:pt x="1465" y="1661"/>
                  </a:lnTo>
                  <a:lnTo>
                    <a:pt x="1441" y="1658"/>
                  </a:lnTo>
                  <a:lnTo>
                    <a:pt x="1416" y="1655"/>
                  </a:lnTo>
                  <a:lnTo>
                    <a:pt x="1391" y="1654"/>
                  </a:lnTo>
                  <a:lnTo>
                    <a:pt x="1366" y="1653"/>
                  </a:lnTo>
                  <a:lnTo>
                    <a:pt x="1332" y="1654"/>
                  </a:lnTo>
                  <a:lnTo>
                    <a:pt x="1299" y="1657"/>
                  </a:lnTo>
                  <a:lnTo>
                    <a:pt x="1267" y="1662"/>
                  </a:lnTo>
                  <a:lnTo>
                    <a:pt x="1234" y="1670"/>
                  </a:lnTo>
                  <a:lnTo>
                    <a:pt x="1202" y="1678"/>
                  </a:lnTo>
                  <a:lnTo>
                    <a:pt x="1170" y="1690"/>
                  </a:lnTo>
                  <a:lnTo>
                    <a:pt x="1139" y="1703"/>
                  </a:lnTo>
                  <a:lnTo>
                    <a:pt x="1108" y="1719"/>
                  </a:lnTo>
                  <a:lnTo>
                    <a:pt x="1085" y="1731"/>
                  </a:lnTo>
                  <a:lnTo>
                    <a:pt x="1061" y="1747"/>
                  </a:lnTo>
                  <a:lnTo>
                    <a:pt x="1035" y="1765"/>
                  </a:lnTo>
                  <a:lnTo>
                    <a:pt x="1010" y="1784"/>
                  </a:lnTo>
                  <a:lnTo>
                    <a:pt x="985" y="1807"/>
                  </a:lnTo>
                  <a:lnTo>
                    <a:pt x="959" y="1832"/>
                  </a:lnTo>
                  <a:lnTo>
                    <a:pt x="932" y="1860"/>
                  </a:lnTo>
                  <a:lnTo>
                    <a:pt x="905" y="1890"/>
                  </a:lnTo>
                  <a:lnTo>
                    <a:pt x="120" y="1777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" name="Rectangle 15"/>
            <p:cNvSpPr/>
            <p:nvPr/>
          </p:nvSpPr>
          <p:spPr>
            <a:xfrm>
              <a:off x="6019800" y="2712963"/>
              <a:ext cx="304800" cy="2350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Rectangle 16"/>
            <p:cNvSpPr/>
            <p:nvPr/>
          </p:nvSpPr>
          <p:spPr>
            <a:xfrm>
              <a:off x="6132512" y="2239565"/>
              <a:ext cx="301143" cy="1369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5" name="Rectangle 17"/>
            <p:cNvSpPr/>
            <p:nvPr/>
          </p:nvSpPr>
          <p:spPr>
            <a:xfrm>
              <a:off x="5233860" y="3762375"/>
              <a:ext cx="304800" cy="1044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6" name="Rectangle 18"/>
            <p:cNvSpPr/>
            <p:nvPr/>
          </p:nvSpPr>
          <p:spPr>
            <a:xfrm>
              <a:off x="5234584" y="3049645"/>
              <a:ext cx="304800" cy="1044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7" name="Rectangle 19"/>
            <p:cNvSpPr/>
            <p:nvPr/>
          </p:nvSpPr>
          <p:spPr>
            <a:xfrm>
              <a:off x="3774607" y="5387646"/>
              <a:ext cx="304800" cy="10445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28" name="Title 30"/>
          <p:cNvSpPr txBox="1">
            <a:spLocks/>
          </p:cNvSpPr>
          <p:nvPr/>
        </p:nvSpPr>
        <p:spPr>
          <a:xfrm>
            <a:off x="554261" y="548680"/>
            <a:ext cx="8589739" cy="565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MANDAT Z PARKOMATU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ext Placeholder 31"/>
          <p:cNvSpPr txBox="1">
            <a:spLocks/>
          </p:cNvSpPr>
          <p:nvPr/>
        </p:nvSpPr>
        <p:spPr>
          <a:xfrm>
            <a:off x="1547664" y="980728"/>
            <a:ext cx="6985975" cy="204689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Calibri"/>
              </a:rPr>
              <a:t>O automatyzacji prostych procesów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Rectangle 54"/>
          <p:cNvSpPr/>
          <p:nvPr/>
        </p:nvSpPr>
        <p:spPr>
          <a:xfrm>
            <a:off x="5220072" y="1988840"/>
            <a:ext cx="3044956" cy="671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3700"/>
              </a:spcBef>
              <a:defRPr/>
            </a:pPr>
            <a:r>
              <a:rPr lang="pl-PL" sz="1100" dirty="0" smtClean="0">
                <a:solidFill>
                  <a:schemeClr val="bg1"/>
                </a:solidFill>
                <a:cs typeface="Calibri"/>
              </a:rPr>
              <a:t>W 2015 r.</a:t>
            </a:r>
            <a:r>
              <a:rPr lang="id-ID" sz="1100" dirty="0" smtClean="0">
                <a:solidFill>
                  <a:schemeClr val="bg1"/>
                </a:solidFill>
                <a:cs typeface="Calibri"/>
              </a:rPr>
              <a:t>Joshua Browder</a:t>
            </a:r>
            <a:r>
              <a:rPr lang="pl-PL" sz="1100" dirty="0" smtClean="0">
                <a:solidFill>
                  <a:schemeClr val="bg1"/>
                </a:solidFill>
                <a:cs typeface="Calibri"/>
              </a:rPr>
              <a:t> zakłada aplikację, która pomaga walczyć z mandatami za nieopłacenie </a:t>
            </a:r>
            <a:r>
              <a:rPr lang="pl-PL" sz="1100" dirty="0" err="1" smtClean="0">
                <a:solidFill>
                  <a:schemeClr val="bg1"/>
                </a:solidFill>
                <a:cs typeface="Calibri"/>
              </a:rPr>
              <a:t>parkomatu</a:t>
            </a:r>
            <a:endParaRPr lang="id-ID" sz="11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33" name="Rectangle 56"/>
          <p:cNvSpPr/>
          <p:nvPr/>
        </p:nvSpPr>
        <p:spPr>
          <a:xfrm>
            <a:off x="4644008" y="2708920"/>
            <a:ext cx="3233265" cy="671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3700"/>
              </a:spcBef>
              <a:defRPr/>
            </a:pPr>
            <a:r>
              <a:rPr lang="pl-PL" sz="1100" dirty="0" smtClean="0">
                <a:solidFill>
                  <a:schemeClr val="bg1"/>
                </a:solidFill>
                <a:cs typeface="Calibri"/>
              </a:rPr>
              <a:t>W 2016 r., na 250 000 wystawionych w Nowym Jorku mandatów </a:t>
            </a:r>
            <a:r>
              <a:rPr lang="pl-PL" sz="1100" dirty="0" err="1" smtClean="0">
                <a:solidFill>
                  <a:schemeClr val="bg1"/>
                </a:solidFill>
                <a:cs typeface="Calibri"/>
              </a:rPr>
              <a:t>DoNotPay</a:t>
            </a:r>
            <a:r>
              <a:rPr lang="pl-PL" sz="1100" dirty="0" smtClean="0">
                <a:solidFill>
                  <a:schemeClr val="bg1"/>
                </a:solidFill>
                <a:cs typeface="Calibri"/>
              </a:rPr>
              <a:t> skutecznie zakwestionowało 160 000</a:t>
            </a:r>
            <a:endParaRPr lang="id-ID" sz="11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35" name="Rectangle 58"/>
          <p:cNvSpPr/>
          <p:nvPr/>
        </p:nvSpPr>
        <p:spPr>
          <a:xfrm>
            <a:off x="3995936" y="3356992"/>
            <a:ext cx="2901844" cy="671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3700"/>
              </a:spcBef>
              <a:defRPr/>
            </a:pPr>
            <a:r>
              <a:rPr lang="pl-PL" sz="1100" dirty="0" smtClean="0">
                <a:solidFill>
                  <a:schemeClr val="bg1"/>
                </a:solidFill>
                <a:cs typeface="Calibri"/>
              </a:rPr>
              <a:t>Aplikacja ewoluowała w profesjonalne narzędzie do ochrony praw konsumenta i oferuje </a:t>
            </a:r>
            <a:endParaRPr lang="id-ID" sz="11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37" name="Rectangle 60"/>
          <p:cNvSpPr/>
          <p:nvPr/>
        </p:nvSpPr>
        <p:spPr>
          <a:xfrm>
            <a:off x="3635896" y="4149080"/>
            <a:ext cx="2901844" cy="478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3700"/>
              </a:spcBef>
              <a:defRPr/>
            </a:pPr>
            <a:r>
              <a:rPr lang="pl-PL" sz="1100" dirty="0" smtClean="0">
                <a:solidFill>
                  <a:schemeClr val="bg1"/>
                </a:solidFill>
                <a:cs typeface="Calibri"/>
              </a:rPr>
              <a:t>Twórcy twierdzą, że poziom wygranych spraw oscyluje w okolicach 70%</a:t>
            </a:r>
            <a:endParaRPr lang="id-ID" sz="11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39" name="Rectangle 62"/>
          <p:cNvSpPr/>
          <p:nvPr/>
        </p:nvSpPr>
        <p:spPr>
          <a:xfrm>
            <a:off x="3203848" y="4725144"/>
            <a:ext cx="3900032" cy="671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3700"/>
              </a:spcBef>
              <a:defRPr/>
            </a:pPr>
            <a:r>
              <a:rPr lang="pl-PL" sz="1100" dirty="0" err="1" smtClean="0">
                <a:solidFill>
                  <a:schemeClr val="bg1"/>
                </a:solidFill>
                <a:cs typeface="Calibri"/>
              </a:rPr>
              <a:t>DoNotPay</a:t>
            </a:r>
            <a:r>
              <a:rPr lang="pl-PL" sz="1100" dirty="0" smtClean="0">
                <a:solidFill>
                  <a:schemeClr val="bg1"/>
                </a:solidFill>
                <a:cs typeface="Calibri"/>
              </a:rPr>
              <a:t> zapewnił poziomą strukturę obsługi klienta w potencjalnie łatwych sprawach. Do tej pory otrzymał 25 mln dol. finansowania</a:t>
            </a:r>
            <a:endParaRPr lang="id-ID" sz="11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40" name="Rectangle 63"/>
          <p:cNvSpPr/>
          <p:nvPr/>
        </p:nvSpPr>
        <p:spPr>
          <a:xfrm>
            <a:off x="251520" y="2492896"/>
            <a:ext cx="2510511" cy="723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4000"/>
              </a:lnSpc>
              <a:defRPr/>
            </a:pP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Od ochrony praw konsumentów do automatycznej walki ze światem za pomocą nowych technologii.</a:t>
            </a:r>
            <a:endParaRPr lang="id-ID" sz="12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  <p:sp>
        <p:nvSpPr>
          <p:cNvPr id="41" name="Text Placeholder 16"/>
          <p:cNvSpPr txBox="1">
            <a:spLocks/>
          </p:cNvSpPr>
          <p:nvPr/>
        </p:nvSpPr>
        <p:spPr>
          <a:xfrm>
            <a:off x="323528" y="1844824"/>
            <a:ext cx="3456500" cy="55152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d-ID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DoNotPay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40610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  <p:grpSp>
        <p:nvGrpSpPr>
          <p:cNvPr id="6" name="Group 1"/>
          <p:cNvGrpSpPr/>
          <p:nvPr/>
        </p:nvGrpSpPr>
        <p:grpSpPr>
          <a:xfrm>
            <a:off x="0" y="2233037"/>
            <a:ext cx="4788024" cy="3428211"/>
            <a:chOff x="764251" y="2301314"/>
            <a:chExt cx="5186608" cy="3882486"/>
          </a:xfrm>
        </p:grpSpPr>
        <p:grpSp>
          <p:nvGrpSpPr>
            <p:cNvPr id="7" name="Group 2"/>
            <p:cNvGrpSpPr/>
            <p:nvPr/>
          </p:nvGrpSpPr>
          <p:grpSpPr>
            <a:xfrm>
              <a:off x="764251" y="2301314"/>
              <a:ext cx="5186608" cy="3882486"/>
              <a:chOff x="797482" y="2121855"/>
              <a:chExt cx="5730667" cy="4289747"/>
            </a:xfrm>
          </p:grpSpPr>
          <p:sp>
            <p:nvSpPr>
              <p:cNvPr id="13" name="Freeform 54"/>
              <p:cNvSpPr>
                <a:spLocks/>
              </p:cNvSpPr>
              <p:nvPr/>
            </p:nvSpPr>
            <p:spPr bwMode="auto">
              <a:xfrm>
                <a:off x="2716372" y="2297069"/>
                <a:ext cx="1393977" cy="1404782"/>
              </a:xfrm>
              <a:custGeom>
                <a:avLst/>
                <a:gdLst>
                  <a:gd name="T0" fmla="*/ 0 w 163"/>
                  <a:gd name="T1" fmla="*/ 0 h 164"/>
                  <a:gd name="T2" fmla="*/ 45 w 163"/>
                  <a:gd name="T3" fmla="*/ 164 h 164"/>
                  <a:gd name="T4" fmla="*/ 96 w 163"/>
                  <a:gd name="T5" fmla="*/ 71 h 164"/>
                  <a:gd name="T6" fmla="*/ 163 w 163"/>
                  <a:gd name="T7" fmla="*/ 0 h 164"/>
                  <a:gd name="T8" fmla="*/ 0 w 163"/>
                  <a:gd name="T9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" h="164">
                    <a:moveTo>
                      <a:pt x="0" y="0"/>
                    </a:moveTo>
                    <a:cubicBezTo>
                      <a:pt x="45" y="164"/>
                      <a:pt x="45" y="164"/>
                      <a:pt x="45" y="164"/>
                    </a:cubicBezTo>
                    <a:cubicBezTo>
                      <a:pt x="52" y="145"/>
                      <a:pt x="87" y="87"/>
                      <a:pt x="96" y="71"/>
                    </a:cubicBezTo>
                    <a:cubicBezTo>
                      <a:pt x="126" y="16"/>
                      <a:pt x="163" y="0"/>
                      <a:pt x="163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Freeform 4"/>
              <p:cNvSpPr/>
              <p:nvPr/>
            </p:nvSpPr>
            <p:spPr>
              <a:xfrm>
                <a:off x="1920328" y="2836613"/>
                <a:ext cx="3367082" cy="1107192"/>
              </a:xfrm>
              <a:custGeom>
                <a:avLst/>
                <a:gdLst>
                  <a:gd name="connsiteX0" fmla="*/ 627128 w 3918640"/>
                  <a:gd name="connsiteY0" fmla="*/ 0 h 1274382"/>
                  <a:gd name="connsiteX1" fmla="*/ 2311115 w 3918640"/>
                  <a:gd name="connsiteY1" fmla="*/ 0 h 1274382"/>
                  <a:gd name="connsiteX2" fmla="*/ 2343852 w 3918640"/>
                  <a:gd name="connsiteY2" fmla="*/ 0 h 1274382"/>
                  <a:gd name="connsiteX3" fmla="*/ 2510711 w 3918640"/>
                  <a:gd name="connsiteY3" fmla="*/ 0 h 1274382"/>
                  <a:gd name="connsiteX4" fmla="*/ 2689091 w 3918640"/>
                  <a:gd name="connsiteY4" fmla="*/ 0 h 1274382"/>
                  <a:gd name="connsiteX5" fmla="*/ 2839532 w 3918640"/>
                  <a:gd name="connsiteY5" fmla="*/ 0 h 1274382"/>
                  <a:gd name="connsiteX6" fmla="*/ 2955313 w 3918640"/>
                  <a:gd name="connsiteY6" fmla="*/ 0 h 1274382"/>
                  <a:gd name="connsiteX7" fmla="*/ 3029711 w 3918640"/>
                  <a:gd name="connsiteY7" fmla="*/ 0 h 1274382"/>
                  <a:gd name="connsiteX8" fmla="*/ 3056004 w 3918640"/>
                  <a:gd name="connsiteY8" fmla="*/ 0 h 1274382"/>
                  <a:gd name="connsiteX9" fmla="*/ 3918640 w 3918640"/>
                  <a:gd name="connsiteY9" fmla="*/ 0 h 1274382"/>
                  <a:gd name="connsiteX10" fmla="*/ 3918640 w 3918640"/>
                  <a:gd name="connsiteY10" fmla="*/ 817544 h 1274382"/>
                  <a:gd name="connsiteX11" fmla="*/ 2343852 w 3918640"/>
                  <a:gd name="connsiteY11" fmla="*/ 817544 h 1274382"/>
                  <a:gd name="connsiteX12" fmla="*/ 2343852 w 3918640"/>
                  <a:gd name="connsiteY12" fmla="*/ 805669 h 1274382"/>
                  <a:gd name="connsiteX13" fmla="*/ 2259651 w 3918640"/>
                  <a:gd name="connsiteY13" fmla="*/ 975699 h 1274382"/>
                  <a:gd name="connsiteX14" fmla="*/ 0 w 3918640"/>
                  <a:gd name="connsiteY14" fmla="*/ 1274382 h 1274382"/>
                  <a:gd name="connsiteX15" fmla="*/ 507675 w 3918640"/>
                  <a:gd name="connsiteY15" fmla="*/ 59737 h 1274382"/>
                  <a:gd name="connsiteX16" fmla="*/ 627128 w 3918640"/>
                  <a:gd name="connsiteY16" fmla="*/ 0 h 127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918640" h="1274382">
                    <a:moveTo>
                      <a:pt x="627128" y="0"/>
                    </a:moveTo>
                    <a:cubicBezTo>
                      <a:pt x="683121" y="0"/>
                      <a:pt x="1617903" y="0"/>
                      <a:pt x="2311115" y="0"/>
                    </a:cubicBezTo>
                    <a:lnTo>
                      <a:pt x="2343852" y="0"/>
                    </a:lnTo>
                    <a:lnTo>
                      <a:pt x="2510711" y="0"/>
                    </a:lnTo>
                    <a:lnTo>
                      <a:pt x="2689091" y="0"/>
                    </a:lnTo>
                    <a:lnTo>
                      <a:pt x="2839532" y="0"/>
                    </a:lnTo>
                    <a:lnTo>
                      <a:pt x="2955313" y="0"/>
                    </a:lnTo>
                    <a:lnTo>
                      <a:pt x="3029711" y="0"/>
                    </a:lnTo>
                    <a:lnTo>
                      <a:pt x="3056004" y="0"/>
                    </a:lnTo>
                    <a:lnTo>
                      <a:pt x="3918640" y="0"/>
                    </a:lnTo>
                    <a:lnTo>
                      <a:pt x="3918640" y="817544"/>
                    </a:lnTo>
                    <a:lnTo>
                      <a:pt x="2343852" y="817544"/>
                    </a:lnTo>
                    <a:lnTo>
                      <a:pt x="2343852" y="805669"/>
                    </a:lnTo>
                    <a:lnTo>
                      <a:pt x="2259651" y="975699"/>
                    </a:lnTo>
                    <a:cubicBezTo>
                      <a:pt x="2170061" y="1194733"/>
                      <a:pt x="89589" y="1025479"/>
                      <a:pt x="0" y="1274382"/>
                    </a:cubicBezTo>
                    <a:cubicBezTo>
                      <a:pt x="0" y="1274382"/>
                      <a:pt x="0" y="1274382"/>
                      <a:pt x="507675" y="59737"/>
                    </a:cubicBezTo>
                    <a:cubicBezTo>
                      <a:pt x="507675" y="59737"/>
                      <a:pt x="537538" y="0"/>
                      <a:pt x="62712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Freeform 56"/>
              <p:cNvSpPr>
                <a:spLocks/>
              </p:cNvSpPr>
              <p:nvPr/>
            </p:nvSpPr>
            <p:spPr bwMode="auto">
              <a:xfrm>
                <a:off x="1498895" y="3539086"/>
                <a:ext cx="3425508" cy="1087805"/>
              </a:xfrm>
              <a:custGeom>
                <a:avLst/>
                <a:gdLst>
                  <a:gd name="T0" fmla="*/ 51 w 400"/>
                  <a:gd name="T1" fmla="*/ 6 h 127"/>
                  <a:gd name="T2" fmla="*/ 0 w 400"/>
                  <a:gd name="T3" fmla="*/ 127 h 127"/>
                  <a:gd name="T4" fmla="*/ 320 w 400"/>
                  <a:gd name="T5" fmla="*/ 98 h 127"/>
                  <a:gd name="T6" fmla="*/ 400 w 400"/>
                  <a:gd name="T7" fmla="*/ 0 h 127"/>
                  <a:gd name="T8" fmla="*/ 63 w 400"/>
                  <a:gd name="T9" fmla="*/ 0 h 127"/>
                  <a:gd name="T10" fmla="*/ 51 w 400"/>
                  <a:gd name="T11" fmla="*/ 6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0" h="127">
                    <a:moveTo>
                      <a:pt x="51" y="6"/>
                    </a:moveTo>
                    <a:cubicBezTo>
                      <a:pt x="0" y="127"/>
                      <a:pt x="0" y="127"/>
                      <a:pt x="0" y="127"/>
                    </a:cubicBezTo>
                    <a:cubicBezTo>
                      <a:pt x="9" y="102"/>
                      <a:pt x="311" y="119"/>
                      <a:pt x="320" y="98"/>
                    </a:cubicBezTo>
                    <a:cubicBezTo>
                      <a:pt x="347" y="35"/>
                      <a:pt x="400" y="0"/>
                      <a:pt x="400" y="0"/>
                    </a:cubicBezTo>
                    <a:cubicBezTo>
                      <a:pt x="400" y="0"/>
                      <a:pt x="72" y="0"/>
                      <a:pt x="63" y="0"/>
                    </a:cubicBezTo>
                    <a:cubicBezTo>
                      <a:pt x="53" y="0"/>
                      <a:pt x="51" y="6"/>
                      <a:pt x="51" y="6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Freeform 6"/>
              <p:cNvSpPr>
                <a:spLocks/>
              </p:cNvSpPr>
              <p:nvPr/>
            </p:nvSpPr>
            <p:spPr bwMode="auto">
              <a:xfrm>
                <a:off x="1088267" y="4238514"/>
                <a:ext cx="4761516" cy="1187052"/>
              </a:xfrm>
              <a:custGeom>
                <a:avLst/>
                <a:gdLst>
                  <a:gd name="connsiteX0" fmla="*/ 4015982 w 5541497"/>
                  <a:gd name="connsiteY0" fmla="*/ 0 h 1287474"/>
                  <a:gd name="connsiteX1" fmla="*/ 5541497 w 5541497"/>
                  <a:gd name="connsiteY1" fmla="*/ 0 h 1287474"/>
                  <a:gd name="connsiteX2" fmla="*/ 5541497 w 5541497"/>
                  <a:gd name="connsiteY2" fmla="*/ 809583 h 1287474"/>
                  <a:gd name="connsiteX3" fmla="*/ 4162274 w 5541497"/>
                  <a:gd name="connsiteY3" fmla="*/ 809583 h 1287474"/>
                  <a:gd name="connsiteX4" fmla="*/ 4074241 w 5541497"/>
                  <a:gd name="connsiteY4" fmla="*/ 987809 h 1287474"/>
                  <a:gd name="connsiteX5" fmla="*/ 0 w 5541497"/>
                  <a:gd name="connsiteY5" fmla="*/ 1287474 h 1287474"/>
                  <a:gd name="connsiteX6" fmla="*/ 508035 w 5541497"/>
                  <a:gd name="connsiteY6" fmla="*/ 68834 h 1287474"/>
                  <a:gd name="connsiteX7" fmla="*/ 627573 w 5541497"/>
                  <a:gd name="connsiteY7" fmla="*/ 8901 h 1287474"/>
                  <a:gd name="connsiteX8" fmla="*/ 3904986 w 5541497"/>
                  <a:gd name="connsiteY8" fmla="*/ 8901 h 1287474"/>
                  <a:gd name="connsiteX9" fmla="*/ 4015982 w 5541497"/>
                  <a:gd name="connsiteY9" fmla="*/ 8901 h 1287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541497" h="1287474">
                    <a:moveTo>
                      <a:pt x="4015982" y="0"/>
                    </a:moveTo>
                    <a:lnTo>
                      <a:pt x="5541497" y="0"/>
                    </a:lnTo>
                    <a:lnTo>
                      <a:pt x="5541497" y="809583"/>
                    </a:lnTo>
                    <a:lnTo>
                      <a:pt x="4162274" y="809583"/>
                    </a:lnTo>
                    <a:lnTo>
                      <a:pt x="4074241" y="987809"/>
                    </a:lnTo>
                    <a:cubicBezTo>
                      <a:pt x="3984588" y="1207563"/>
                      <a:pt x="89653" y="1037753"/>
                      <a:pt x="0" y="1287474"/>
                    </a:cubicBezTo>
                    <a:cubicBezTo>
                      <a:pt x="0" y="1287474"/>
                      <a:pt x="0" y="1287474"/>
                      <a:pt x="508035" y="68834"/>
                    </a:cubicBezTo>
                    <a:cubicBezTo>
                      <a:pt x="508035" y="68834"/>
                      <a:pt x="527958" y="8901"/>
                      <a:pt x="627573" y="8901"/>
                    </a:cubicBezTo>
                    <a:cubicBezTo>
                      <a:pt x="689210" y="8901"/>
                      <a:pt x="2671853" y="8901"/>
                      <a:pt x="3904986" y="8901"/>
                    </a:cubicBezTo>
                    <a:lnTo>
                      <a:pt x="4015982" y="8901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id-ID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Freeform 58"/>
              <p:cNvSpPr>
                <a:spLocks/>
              </p:cNvSpPr>
              <p:nvPr/>
            </p:nvSpPr>
            <p:spPr bwMode="auto">
              <a:xfrm>
                <a:off x="839727" y="4961796"/>
                <a:ext cx="4751045" cy="785237"/>
              </a:xfrm>
              <a:custGeom>
                <a:avLst/>
                <a:gdLst>
                  <a:gd name="T0" fmla="*/ 46 w 555"/>
                  <a:gd name="T1" fmla="*/ 0 h 92"/>
                  <a:gd name="T2" fmla="*/ 34 w 555"/>
                  <a:gd name="T3" fmla="*/ 6 h 92"/>
                  <a:gd name="T4" fmla="*/ 0 w 555"/>
                  <a:gd name="T5" fmla="*/ 84 h 92"/>
                  <a:gd name="T6" fmla="*/ 238 w 555"/>
                  <a:gd name="T7" fmla="*/ 92 h 92"/>
                  <a:gd name="T8" fmla="*/ 478 w 555"/>
                  <a:gd name="T9" fmla="*/ 92 h 92"/>
                  <a:gd name="T10" fmla="*/ 555 w 555"/>
                  <a:gd name="T11" fmla="*/ 0 h 92"/>
                  <a:gd name="T12" fmla="*/ 46 w 555"/>
                  <a:gd name="T1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5" h="92">
                    <a:moveTo>
                      <a:pt x="46" y="0"/>
                    </a:moveTo>
                    <a:cubicBezTo>
                      <a:pt x="36" y="0"/>
                      <a:pt x="34" y="6"/>
                      <a:pt x="34" y="6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4" y="72"/>
                      <a:pt x="151" y="84"/>
                      <a:pt x="238" y="92"/>
                    </a:cubicBezTo>
                    <a:cubicBezTo>
                      <a:pt x="478" y="92"/>
                      <a:pt x="478" y="92"/>
                      <a:pt x="478" y="92"/>
                    </a:cubicBezTo>
                    <a:cubicBezTo>
                      <a:pt x="505" y="33"/>
                      <a:pt x="555" y="0"/>
                      <a:pt x="555" y="0"/>
                    </a:cubicBezTo>
                    <a:cubicBezTo>
                      <a:pt x="555" y="0"/>
                      <a:pt x="55" y="0"/>
                      <a:pt x="46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Freeform 60"/>
              <p:cNvSpPr>
                <a:spLocks/>
              </p:cNvSpPr>
              <p:nvPr/>
            </p:nvSpPr>
            <p:spPr bwMode="auto">
              <a:xfrm>
                <a:off x="3307101" y="3571422"/>
                <a:ext cx="1606494" cy="0"/>
              </a:xfrm>
              <a:custGeom>
                <a:avLst/>
                <a:gdLst>
                  <a:gd name="T0" fmla="*/ 187 w 188"/>
                  <a:gd name="T1" fmla="*/ 188 w 188"/>
                  <a:gd name="T2" fmla="*/ 0 w 188"/>
                  <a:gd name="T3" fmla="*/ 0 w 188"/>
                  <a:gd name="T4" fmla="*/ 187 w 18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88">
                    <a:moveTo>
                      <a:pt x="187" y="0"/>
                    </a:moveTo>
                    <a:cubicBezTo>
                      <a:pt x="188" y="0"/>
                      <a:pt x="188" y="0"/>
                      <a:pt x="18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87" y="0"/>
                    </a:lnTo>
                    <a:close/>
                  </a:path>
                </a:pathLst>
              </a:custGeom>
              <a:solidFill>
                <a:srgbClr val="915C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Freeform 62"/>
              <p:cNvSpPr>
                <a:spLocks/>
              </p:cNvSpPr>
              <p:nvPr/>
            </p:nvSpPr>
            <p:spPr bwMode="auto">
              <a:xfrm>
                <a:off x="3980675" y="4969000"/>
                <a:ext cx="1610097" cy="0"/>
              </a:xfrm>
              <a:custGeom>
                <a:avLst/>
                <a:gdLst>
                  <a:gd name="T0" fmla="*/ 187 w 188"/>
                  <a:gd name="T1" fmla="*/ 188 w 188"/>
                  <a:gd name="T2" fmla="*/ 0 w 188"/>
                  <a:gd name="T3" fmla="*/ 0 w 188"/>
                  <a:gd name="T4" fmla="*/ 187 w 18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88">
                    <a:moveTo>
                      <a:pt x="187" y="0"/>
                    </a:moveTo>
                    <a:cubicBezTo>
                      <a:pt x="187" y="0"/>
                      <a:pt x="188" y="0"/>
                      <a:pt x="18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87" y="0"/>
                    </a:lnTo>
                    <a:close/>
                  </a:path>
                </a:pathLst>
              </a:custGeom>
              <a:solidFill>
                <a:srgbClr val="915C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Freeform 63"/>
              <p:cNvSpPr>
                <a:spLocks/>
              </p:cNvSpPr>
              <p:nvPr/>
            </p:nvSpPr>
            <p:spPr bwMode="auto">
              <a:xfrm>
                <a:off x="2716372" y="2314321"/>
                <a:ext cx="1393977" cy="0"/>
              </a:xfrm>
              <a:custGeom>
                <a:avLst/>
                <a:gdLst>
                  <a:gd name="T0" fmla="*/ 162 w 163"/>
                  <a:gd name="T1" fmla="*/ 163 w 163"/>
                  <a:gd name="T2" fmla="*/ 0 w 163"/>
                  <a:gd name="T3" fmla="*/ 0 w 163"/>
                  <a:gd name="T4" fmla="*/ 162 w 16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63">
                    <a:moveTo>
                      <a:pt x="162" y="0"/>
                    </a:moveTo>
                    <a:cubicBezTo>
                      <a:pt x="163" y="0"/>
                      <a:pt x="163" y="0"/>
                      <a:pt x="16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62" y="0"/>
                    </a:lnTo>
                    <a:close/>
                  </a:path>
                </a:pathLst>
              </a:custGeom>
              <a:solidFill>
                <a:srgbClr val="915C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Oval 18"/>
              <p:cNvSpPr/>
              <p:nvPr/>
            </p:nvSpPr>
            <p:spPr>
              <a:xfrm>
                <a:off x="3520474" y="2121855"/>
                <a:ext cx="957279" cy="957279"/>
              </a:xfrm>
              <a:prstGeom prst="ellipse">
                <a:avLst/>
              </a:prstGeom>
              <a:solidFill>
                <a:schemeClr val="bg1"/>
              </a:solidFill>
              <a:ln w="920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Oval 19"/>
              <p:cNvSpPr/>
              <p:nvPr/>
            </p:nvSpPr>
            <p:spPr>
              <a:xfrm>
                <a:off x="4995948" y="2731054"/>
                <a:ext cx="957279" cy="957279"/>
              </a:xfrm>
              <a:prstGeom prst="ellipse">
                <a:avLst/>
              </a:prstGeom>
              <a:solidFill>
                <a:schemeClr val="bg1"/>
              </a:solidFill>
              <a:ln w="920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Oval 20"/>
              <p:cNvSpPr/>
              <p:nvPr/>
            </p:nvSpPr>
            <p:spPr>
              <a:xfrm>
                <a:off x="4153572" y="3426904"/>
                <a:ext cx="957279" cy="957279"/>
              </a:xfrm>
              <a:prstGeom prst="ellipse">
                <a:avLst/>
              </a:prstGeom>
              <a:solidFill>
                <a:schemeClr val="bg1"/>
              </a:solidFill>
              <a:ln w="92075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Oval 21"/>
              <p:cNvSpPr/>
              <p:nvPr/>
            </p:nvSpPr>
            <p:spPr>
              <a:xfrm>
                <a:off x="5570870" y="4133382"/>
                <a:ext cx="957279" cy="957279"/>
              </a:xfrm>
              <a:prstGeom prst="ellipse">
                <a:avLst/>
              </a:prstGeom>
              <a:solidFill>
                <a:schemeClr val="bg1"/>
              </a:solidFill>
              <a:ln w="920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Oval 22"/>
              <p:cNvSpPr/>
              <p:nvPr/>
            </p:nvSpPr>
            <p:spPr>
              <a:xfrm>
                <a:off x="4808769" y="4893783"/>
                <a:ext cx="957279" cy="957279"/>
              </a:xfrm>
              <a:prstGeom prst="ellipse">
                <a:avLst/>
              </a:prstGeom>
              <a:solidFill>
                <a:schemeClr val="bg1"/>
              </a:solidFill>
              <a:ln w="920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Freeform 64"/>
              <p:cNvSpPr>
                <a:spLocks/>
              </p:cNvSpPr>
              <p:nvPr/>
            </p:nvSpPr>
            <p:spPr bwMode="auto">
              <a:xfrm>
                <a:off x="2168867" y="2294890"/>
                <a:ext cx="2240447" cy="3821727"/>
              </a:xfrm>
              <a:custGeom>
                <a:avLst/>
                <a:gdLst>
                  <a:gd name="T0" fmla="*/ 262 w 262"/>
                  <a:gd name="T1" fmla="*/ 405 h 446"/>
                  <a:gd name="T2" fmla="*/ 64 w 262"/>
                  <a:gd name="T3" fmla="*/ 0 h 446"/>
                  <a:gd name="T4" fmla="*/ 26 w 262"/>
                  <a:gd name="T5" fmla="*/ 78 h 446"/>
                  <a:gd name="T6" fmla="*/ 207 w 262"/>
                  <a:gd name="T7" fmla="*/ 446 h 446"/>
                  <a:gd name="T8" fmla="*/ 262 w 262"/>
                  <a:gd name="T9" fmla="*/ 406 h 446"/>
                  <a:gd name="T10" fmla="*/ 262 w 262"/>
                  <a:gd name="T11" fmla="*/ 406 h 446"/>
                  <a:gd name="T12" fmla="*/ 262 w 262"/>
                  <a:gd name="T13" fmla="*/ 406 h 446"/>
                  <a:gd name="T14" fmla="*/ 262 w 262"/>
                  <a:gd name="T15" fmla="*/ 405 h 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2" h="446">
                    <a:moveTo>
                      <a:pt x="262" y="405"/>
                    </a:moveTo>
                    <a:cubicBezTo>
                      <a:pt x="64" y="0"/>
                      <a:pt x="64" y="0"/>
                      <a:pt x="64" y="0"/>
                    </a:cubicBezTo>
                    <a:cubicBezTo>
                      <a:pt x="26" y="78"/>
                      <a:pt x="26" y="78"/>
                      <a:pt x="26" y="78"/>
                    </a:cubicBezTo>
                    <a:cubicBezTo>
                      <a:pt x="17" y="96"/>
                      <a:pt x="0" y="151"/>
                      <a:pt x="207" y="446"/>
                    </a:cubicBezTo>
                    <a:cubicBezTo>
                      <a:pt x="240" y="434"/>
                      <a:pt x="261" y="419"/>
                      <a:pt x="262" y="406"/>
                    </a:cubicBezTo>
                    <a:cubicBezTo>
                      <a:pt x="262" y="406"/>
                      <a:pt x="262" y="406"/>
                      <a:pt x="262" y="406"/>
                    </a:cubicBezTo>
                    <a:cubicBezTo>
                      <a:pt x="262" y="406"/>
                      <a:pt x="262" y="406"/>
                      <a:pt x="262" y="406"/>
                    </a:cubicBezTo>
                    <a:cubicBezTo>
                      <a:pt x="262" y="406"/>
                      <a:pt x="262" y="406"/>
                      <a:pt x="262" y="40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Freeform 65"/>
              <p:cNvSpPr>
                <a:spLocks/>
              </p:cNvSpPr>
              <p:nvPr/>
            </p:nvSpPr>
            <p:spPr bwMode="auto">
              <a:xfrm>
                <a:off x="1715015" y="2887041"/>
                <a:ext cx="2222438" cy="3382282"/>
              </a:xfrm>
              <a:custGeom>
                <a:avLst/>
                <a:gdLst>
                  <a:gd name="T0" fmla="*/ 30 w 260"/>
                  <a:gd name="T1" fmla="*/ 92 h 395"/>
                  <a:gd name="T2" fmla="*/ 184 w 260"/>
                  <a:gd name="T3" fmla="*/ 395 h 395"/>
                  <a:gd name="T4" fmla="*/ 260 w 260"/>
                  <a:gd name="T5" fmla="*/ 377 h 395"/>
                  <a:gd name="T6" fmla="*/ 75 w 260"/>
                  <a:gd name="T7" fmla="*/ 0 h 395"/>
                  <a:gd name="T8" fmla="*/ 30 w 260"/>
                  <a:gd name="T9" fmla="*/ 92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" h="395">
                    <a:moveTo>
                      <a:pt x="30" y="92"/>
                    </a:moveTo>
                    <a:cubicBezTo>
                      <a:pt x="0" y="151"/>
                      <a:pt x="111" y="294"/>
                      <a:pt x="184" y="395"/>
                    </a:cubicBezTo>
                    <a:cubicBezTo>
                      <a:pt x="213" y="391"/>
                      <a:pt x="239" y="384"/>
                      <a:pt x="260" y="377"/>
                    </a:cubicBezTo>
                    <a:cubicBezTo>
                      <a:pt x="108" y="98"/>
                      <a:pt x="65" y="20"/>
                      <a:pt x="75" y="0"/>
                    </a:cubicBezTo>
                    <a:lnTo>
                      <a:pt x="30" y="9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bg1"/>
                  </a:solidFill>
                </a:endParaRPr>
              </a:p>
            </p:txBody>
          </p:sp>
          <p:sp>
            <p:nvSpPr>
              <p:cNvPr id="28" name="Freeform 66"/>
              <p:cNvSpPr>
                <a:spLocks/>
              </p:cNvSpPr>
              <p:nvPr/>
            </p:nvSpPr>
            <p:spPr bwMode="auto">
              <a:xfrm>
                <a:off x="1498895" y="3614646"/>
                <a:ext cx="1790198" cy="2690697"/>
              </a:xfrm>
              <a:custGeom>
                <a:avLst/>
                <a:gdLst>
                  <a:gd name="T0" fmla="*/ 0 w 209"/>
                  <a:gd name="T1" fmla="*/ 103 h 314"/>
                  <a:gd name="T2" fmla="*/ 126 w 209"/>
                  <a:gd name="T3" fmla="*/ 314 h 314"/>
                  <a:gd name="T4" fmla="*/ 137 w 209"/>
                  <a:gd name="T5" fmla="*/ 314 h 314"/>
                  <a:gd name="T6" fmla="*/ 209 w 209"/>
                  <a:gd name="T7" fmla="*/ 309 h 314"/>
                  <a:gd name="T8" fmla="*/ 51 w 209"/>
                  <a:gd name="T9" fmla="*/ 0 h 314"/>
                  <a:gd name="T10" fmla="*/ 0 w 209"/>
                  <a:gd name="T11" fmla="*/ 103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9" h="314">
                    <a:moveTo>
                      <a:pt x="0" y="103"/>
                    </a:moveTo>
                    <a:cubicBezTo>
                      <a:pt x="31" y="168"/>
                      <a:pt x="78" y="231"/>
                      <a:pt x="126" y="314"/>
                    </a:cubicBezTo>
                    <a:cubicBezTo>
                      <a:pt x="129" y="314"/>
                      <a:pt x="133" y="314"/>
                      <a:pt x="137" y="314"/>
                    </a:cubicBezTo>
                    <a:cubicBezTo>
                      <a:pt x="162" y="314"/>
                      <a:pt x="187" y="313"/>
                      <a:pt x="209" y="309"/>
                    </a:cubicBezTo>
                    <a:cubicBezTo>
                      <a:pt x="88" y="101"/>
                      <a:pt x="43" y="21"/>
                      <a:pt x="51" y="0"/>
                    </a:cubicBezTo>
                    <a:lnTo>
                      <a:pt x="0" y="103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Freeform 67"/>
              <p:cNvSpPr>
                <a:spLocks/>
              </p:cNvSpPr>
              <p:nvPr/>
            </p:nvSpPr>
            <p:spPr bwMode="auto">
              <a:xfrm>
                <a:off x="1106275" y="4317036"/>
                <a:ext cx="1473222" cy="1988307"/>
              </a:xfrm>
              <a:custGeom>
                <a:avLst/>
                <a:gdLst>
                  <a:gd name="T0" fmla="*/ 0 w 172"/>
                  <a:gd name="T1" fmla="*/ 100 h 232"/>
                  <a:gd name="T2" fmla="*/ 78 w 172"/>
                  <a:gd name="T3" fmla="*/ 222 h 232"/>
                  <a:gd name="T4" fmla="*/ 172 w 172"/>
                  <a:gd name="T5" fmla="*/ 232 h 232"/>
                  <a:gd name="T6" fmla="*/ 49 w 172"/>
                  <a:gd name="T7" fmla="*/ 0 h 232"/>
                  <a:gd name="T8" fmla="*/ 0 w 172"/>
                  <a:gd name="T9" fmla="*/ 10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2" h="232">
                    <a:moveTo>
                      <a:pt x="0" y="100"/>
                    </a:moveTo>
                    <a:cubicBezTo>
                      <a:pt x="22" y="142"/>
                      <a:pt x="51" y="175"/>
                      <a:pt x="78" y="222"/>
                    </a:cubicBezTo>
                    <a:cubicBezTo>
                      <a:pt x="106" y="228"/>
                      <a:pt x="138" y="232"/>
                      <a:pt x="172" y="232"/>
                    </a:cubicBezTo>
                    <a:cubicBezTo>
                      <a:pt x="68" y="54"/>
                      <a:pt x="43" y="13"/>
                      <a:pt x="49" y="0"/>
                    </a:cubicBezTo>
                    <a:lnTo>
                      <a:pt x="0" y="10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Freeform 68"/>
              <p:cNvSpPr>
                <a:spLocks/>
              </p:cNvSpPr>
              <p:nvPr/>
            </p:nvSpPr>
            <p:spPr bwMode="auto">
              <a:xfrm>
                <a:off x="797482" y="5030233"/>
                <a:ext cx="983348" cy="1188662"/>
              </a:xfrm>
              <a:custGeom>
                <a:avLst/>
                <a:gdLst>
                  <a:gd name="T0" fmla="*/ 0 w 115"/>
                  <a:gd name="T1" fmla="*/ 79 h 139"/>
                  <a:gd name="T2" fmla="*/ 0 w 115"/>
                  <a:gd name="T3" fmla="*/ 81 h 139"/>
                  <a:gd name="T4" fmla="*/ 0 w 115"/>
                  <a:gd name="T5" fmla="*/ 81 h 139"/>
                  <a:gd name="T6" fmla="*/ 0 w 115"/>
                  <a:gd name="T7" fmla="*/ 81 h 139"/>
                  <a:gd name="T8" fmla="*/ 115 w 115"/>
                  <a:gd name="T9" fmla="*/ 139 h 139"/>
                  <a:gd name="T10" fmla="*/ 39 w 115"/>
                  <a:gd name="T11" fmla="*/ 0 h 139"/>
                  <a:gd name="T12" fmla="*/ 0 w 115"/>
                  <a:gd name="T13" fmla="*/ 7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5" h="139">
                    <a:moveTo>
                      <a:pt x="0" y="79"/>
                    </a:moveTo>
                    <a:cubicBezTo>
                      <a:pt x="0" y="80"/>
                      <a:pt x="0" y="80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2" y="101"/>
                      <a:pt x="48" y="125"/>
                      <a:pt x="115" y="139"/>
                    </a:cubicBezTo>
                    <a:cubicBezTo>
                      <a:pt x="48" y="36"/>
                      <a:pt x="36" y="7"/>
                      <a:pt x="39" y="0"/>
                    </a:cubicBez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bg1"/>
                  </a:solidFill>
                </a:endParaRPr>
              </a:p>
            </p:txBody>
          </p:sp>
          <p:sp>
            <p:nvSpPr>
              <p:cNvPr id="31" name="Freeform 69"/>
              <p:cNvSpPr>
                <a:spLocks/>
              </p:cNvSpPr>
              <p:nvPr/>
            </p:nvSpPr>
            <p:spPr bwMode="auto">
              <a:xfrm>
                <a:off x="2269724" y="2887041"/>
                <a:ext cx="1667729" cy="3230998"/>
              </a:xfrm>
              <a:custGeom>
                <a:avLst/>
                <a:gdLst>
                  <a:gd name="T0" fmla="*/ 9 w 195"/>
                  <a:gd name="T1" fmla="*/ 2 h 377"/>
                  <a:gd name="T2" fmla="*/ 194 w 195"/>
                  <a:gd name="T3" fmla="*/ 377 h 377"/>
                  <a:gd name="T4" fmla="*/ 195 w 195"/>
                  <a:gd name="T5" fmla="*/ 377 h 377"/>
                  <a:gd name="T6" fmla="*/ 10 w 195"/>
                  <a:gd name="T7" fmla="*/ 0 h 377"/>
                  <a:gd name="T8" fmla="*/ 9 w 195"/>
                  <a:gd name="T9" fmla="*/ 2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5" h="377">
                    <a:moveTo>
                      <a:pt x="9" y="2"/>
                    </a:moveTo>
                    <a:cubicBezTo>
                      <a:pt x="0" y="21"/>
                      <a:pt x="43" y="99"/>
                      <a:pt x="194" y="377"/>
                    </a:cubicBezTo>
                    <a:cubicBezTo>
                      <a:pt x="195" y="377"/>
                      <a:pt x="195" y="377"/>
                      <a:pt x="195" y="377"/>
                    </a:cubicBezTo>
                    <a:cubicBezTo>
                      <a:pt x="43" y="98"/>
                      <a:pt x="0" y="20"/>
                      <a:pt x="10" y="0"/>
                    </a:cubicBezTo>
                    <a:lnTo>
                      <a:pt x="9" y="2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Freeform 70"/>
              <p:cNvSpPr>
                <a:spLocks/>
              </p:cNvSpPr>
              <p:nvPr/>
            </p:nvSpPr>
            <p:spPr bwMode="auto">
              <a:xfrm>
                <a:off x="1866299" y="3614646"/>
                <a:ext cx="1422793" cy="2654676"/>
              </a:xfrm>
              <a:custGeom>
                <a:avLst/>
                <a:gdLst>
                  <a:gd name="T0" fmla="*/ 7 w 166"/>
                  <a:gd name="T1" fmla="*/ 1 h 310"/>
                  <a:gd name="T2" fmla="*/ 166 w 166"/>
                  <a:gd name="T3" fmla="*/ 310 h 310"/>
                  <a:gd name="T4" fmla="*/ 166 w 166"/>
                  <a:gd name="T5" fmla="*/ 309 h 310"/>
                  <a:gd name="T6" fmla="*/ 8 w 166"/>
                  <a:gd name="T7" fmla="*/ 0 h 310"/>
                  <a:gd name="T8" fmla="*/ 7 w 166"/>
                  <a:gd name="T9" fmla="*/ 1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6" h="310">
                    <a:moveTo>
                      <a:pt x="7" y="1"/>
                    </a:moveTo>
                    <a:cubicBezTo>
                      <a:pt x="1" y="25"/>
                      <a:pt x="47" y="105"/>
                      <a:pt x="166" y="310"/>
                    </a:cubicBezTo>
                    <a:cubicBezTo>
                      <a:pt x="166" y="309"/>
                      <a:pt x="166" y="309"/>
                      <a:pt x="166" y="309"/>
                    </a:cubicBezTo>
                    <a:cubicBezTo>
                      <a:pt x="45" y="101"/>
                      <a:pt x="0" y="21"/>
                      <a:pt x="8" y="0"/>
                    </a:cubicBezTo>
                    <a:lnTo>
                      <a:pt x="7" y="1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Freeform 71"/>
              <p:cNvSpPr>
                <a:spLocks/>
              </p:cNvSpPr>
              <p:nvPr/>
            </p:nvSpPr>
            <p:spPr bwMode="auto">
              <a:xfrm>
                <a:off x="1473680" y="4317036"/>
                <a:ext cx="1105817" cy="1988307"/>
              </a:xfrm>
              <a:custGeom>
                <a:avLst/>
                <a:gdLst>
                  <a:gd name="T0" fmla="*/ 6 w 129"/>
                  <a:gd name="T1" fmla="*/ 1 h 232"/>
                  <a:gd name="T2" fmla="*/ 128 w 129"/>
                  <a:gd name="T3" fmla="*/ 232 h 232"/>
                  <a:gd name="T4" fmla="*/ 129 w 129"/>
                  <a:gd name="T5" fmla="*/ 232 h 232"/>
                  <a:gd name="T6" fmla="*/ 6 w 129"/>
                  <a:gd name="T7" fmla="*/ 0 h 232"/>
                  <a:gd name="T8" fmla="*/ 6 w 129"/>
                  <a:gd name="T9" fmla="*/ 1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9" h="232">
                    <a:moveTo>
                      <a:pt x="6" y="1"/>
                    </a:moveTo>
                    <a:cubicBezTo>
                      <a:pt x="0" y="14"/>
                      <a:pt x="25" y="55"/>
                      <a:pt x="128" y="232"/>
                    </a:cubicBezTo>
                    <a:cubicBezTo>
                      <a:pt x="129" y="232"/>
                      <a:pt x="129" y="232"/>
                      <a:pt x="129" y="232"/>
                    </a:cubicBezTo>
                    <a:cubicBezTo>
                      <a:pt x="25" y="54"/>
                      <a:pt x="0" y="13"/>
                      <a:pt x="6" y="0"/>
                    </a:cubicBezTo>
                    <a:lnTo>
                      <a:pt x="6" y="1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bg1"/>
                  </a:solidFill>
                </a:endParaRPr>
              </a:p>
            </p:txBody>
          </p:sp>
          <p:sp>
            <p:nvSpPr>
              <p:cNvPr id="34" name="Freeform 72"/>
              <p:cNvSpPr>
                <a:spLocks/>
              </p:cNvSpPr>
              <p:nvPr/>
            </p:nvSpPr>
            <p:spPr bwMode="auto">
              <a:xfrm>
                <a:off x="1103163" y="5030233"/>
                <a:ext cx="673576" cy="1188662"/>
              </a:xfrm>
              <a:custGeom>
                <a:avLst/>
                <a:gdLst>
                  <a:gd name="T0" fmla="*/ 3 w 79"/>
                  <a:gd name="T1" fmla="*/ 1 h 139"/>
                  <a:gd name="T2" fmla="*/ 78 w 79"/>
                  <a:gd name="T3" fmla="*/ 139 h 139"/>
                  <a:gd name="T4" fmla="*/ 79 w 79"/>
                  <a:gd name="T5" fmla="*/ 139 h 139"/>
                  <a:gd name="T6" fmla="*/ 3 w 79"/>
                  <a:gd name="T7" fmla="*/ 0 h 139"/>
                  <a:gd name="T8" fmla="*/ 3 w 79"/>
                  <a:gd name="T9" fmla="*/ 1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9" h="139">
                    <a:moveTo>
                      <a:pt x="3" y="1"/>
                    </a:moveTo>
                    <a:cubicBezTo>
                      <a:pt x="0" y="8"/>
                      <a:pt x="12" y="37"/>
                      <a:pt x="78" y="139"/>
                    </a:cubicBezTo>
                    <a:cubicBezTo>
                      <a:pt x="79" y="139"/>
                      <a:pt x="79" y="139"/>
                      <a:pt x="79" y="139"/>
                    </a:cubicBezTo>
                    <a:cubicBezTo>
                      <a:pt x="12" y="36"/>
                      <a:pt x="0" y="7"/>
                      <a:pt x="3" y="0"/>
                    </a:cubicBezTo>
                    <a:lnTo>
                      <a:pt x="3" y="1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TextBox 32"/>
              <p:cNvSpPr txBox="1"/>
              <p:nvPr/>
            </p:nvSpPr>
            <p:spPr>
              <a:xfrm rot="3600000">
                <a:off x="834720" y="5571579"/>
                <a:ext cx="940836" cy="306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200" b="1" spc="300" dirty="0" smtClean="0">
                    <a:solidFill>
                      <a:schemeClr val="bg1"/>
                    </a:solidFill>
                    <a:ea typeface="Roboto Condensed Light" panose="02000000000000000000" pitchFamily="2" charset="0"/>
                  </a:rPr>
                  <a:t>24/7 h</a:t>
                </a:r>
                <a:endParaRPr lang="id-ID" sz="1200" b="1" spc="300" dirty="0">
                  <a:solidFill>
                    <a:schemeClr val="bg1"/>
                  </a:solidFill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36" name="TextBox 33"/>
              <p:cNvSpPr txBox="1"/>
              <p:nvPr/>
            </p:nvSpPr>
            <p:spPr>
              <a:xfrm rot="3600000">
                <a:off x="832464" y="5348024"/>
                <a:ext cx="1821100" cy="306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200" b="1" spc="300" dirty="0" err="1" smtClean="0">
                    <a:solidFill>
                      <a:schemeClr val="bg1"/>
                    </a:solidFill>
                    <a:ea typeface="Roboto Condensed Light" panose="02000000000000000000" pitchFamily="2" charset="0"/>
                  </a:rPr>
                  <a:t>Inkluzywność</a:t>
                </a:r>
                <a:endParaRPr lang="id-ID" sz="1200" b="1" spc="300" dirty="0">
                  <a:solidFill>
                    <a:schemeClr val="bg1"/>
                  </a:solidFill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37" name="TextBox 34"/>
              <p:cNvSpPr txBox="1"/>
              <p:nvPr/>
            </p:nvSpPr>
            <p:spPr>
              <a:xfrm rot="3600000">
                <a:off x="1371805" y="5058097"/>
                <a:ext cx="1837040" cy="306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200" b="1" spc="300" dirty="0" smtClean="0">
                    <a:solidFill>
                      <a:schemeClr val="bg1"/>
                    </a:solidFill>
                    <a:ea typeface="Roboto Condensed Light" panose="02000000000000000000" pitchFamily="2" charset="0"/>
                  </a:rPr>
                  <a:t>Bezstronność</a:t>
                </a:r>
                <a:endParaRPr lang="id-ID" sz="1200" b="1" spc="300" dirty="0">
                  <a:solidFill>
                    <a:schemeClr val="bg1"/>
                  </a:solidFill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38" name="TextBox 35"/>
              <p:cNvSpPr txBox="1"/>
              <p:nvPr/>
            </p:nvSpPr>
            <p:spPr>
              <a:xfrm rot="3600000">
                <a:off x="1578680" y="4680209"/>
                <a:ext cx="2662397" cy="306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200" b="1" spc="300" dirty="0" smtClean="0">
                    <a:solidFill>
                      <a:schemeClr val="bg1"/>
                    </a:solidFill>
                    <a:ea typeface="Roboto Condensed Light" panose="02000000000000000000" pitchFamily="2" charset="0"/>
                  </a:rPr>
                  <a:t>Analiza dokumentów</a:t>
                </a:r>
                <a:endParaRPr lang="id-ID" sz="1200" b="1" spc="300" dirty="0">
                  <a:solidFill>
                    <a:schemeClr val="bg1"/>
                  </a:solidFill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39" name="TextBox 36"/>
              <p:cNvSpPr txBox="1"/>
              <p:nvPr/>
            </p:nvSpPr>
            <p:spPr>
              <a:xfrm rot="3834703">
                <a:off x="2293025" y="4329855"/>
                <a:ext cx="2244405" cy="306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200" b="1" spc="300" dirty="0" smtClean="0">
                    <a:solidFill>
                      <a:schemeClr val="bg1"/>
                    </a:solidFill>
                    <a:ea typeface="Roboto Condensed Light" panose="02000000000000000000" pitchFamily="2" charset="0"/>
                  </a:rPr>
                  <a:t>Tworzenie umów</a:t>
                </a:r>
                <a:endParaRPr lang="id-ID" sz="1200" b="1" spc="300" dirty="0">
                  <a:solidFill>
                    <a:schemeClr val="bg1"/>
                  </a:solidFill>
                  <a:ea typeface="Roboto Condensed Light" panose="02000000000000000000" pitchFamily="2" charset="0"/>
                </a:endParaRPr>
              </a:p>
            </p:txBody>
          </p:sp>
        </p:grpSp>
        <p:sp>
          <p:nvSpPr>
            <p:cNvPr id="8" name="Freeform 93"/>
            <p:cNvSpPr>
              <a:spLocks noChangeArrowheads="1"/>
            </p:cNvSpPr>
            <p:nvPr/>
          </p:nvSpPr>
          <p:spPr bwMode="auto">
            <a:xfrm>
              <a:off x="4660999" y="5100385"/>
              <a:ext cx="333155" cy="325451"/>
            </a:xfrm>
            <a:custGeom>
              <a:avLst/>
              <a:gdLst>
                <a:gd name="T0" fmla="*/ 42547 w 634"/>
                <a:gd name="T1" fmla="*/ 196214 h 619"/>
                <a:gd name="T2" fmla="*/ 42547 w 634"/>
                <a:gd name="T3" fmla="*/ 196214 h 619"/>
                <a:gd name="T4" fmla="*/ 74637 w 634"/>
                <a:gd name="T5" fmla="*/ 222904 h 619"/>
                <a:gd name="T6" fmla="*/ 100958 w 634"/>
                <a:gd name="T7" fmla="*/ 196214 h 619"/>
                <a:gd name="T8" fmla="*/ 74637 w 634"/>
                <a:gd name="T9" fmla="*/ 169883 h 619"/>
                <a:gd name="T10" fmla="*/ 42547 w 634"/>
                <a:gd name="T11" fmla="*/ 196214 h 619"/>
                <a:gd name="T12" fmla="*/ 74637 w 634"/>
                <a:gd name="T13" fmla="*/ 180343 h 619"/>
                <a:gd name="T14" fmla="*/ 74637 w 634"/>
                <a:gd name="T15" fmla="*/ 180343 h 619"/>
                <a:gd name="T16" fmla="*/ 85093 w 634"/>
                <a:gd name="T17" fmla="*/ 196214 h 619"/>
                <a:gd name="T18" fmla="*/ 74637 w 634"/>
                <a:gd name="T19" fmla="*/ 212444 h 619"/>
                <a:gd name="T20" fmla="*/ 58411 w 634"/>
                <a:gd name="T21" fmla="*/ 196214 h 619"/>
                <a:gd name="T22" fmla="*/ 74637 w 634"/>
                <a:gd name="T23" fmla="*/ 180343 h 619"/>
                <a:gd name="T24" fmla="*/ 58411 w 634"/>
                <a:gd name="T25" fmla="*/ 154013 h 619"/>
                <a:gd name="T26" fmla="*/ 58411 w 634"/>
                <a:gd name="T27" fmla="*/ 154013 h 619"/>
                <a:gd name="T28" fmla="*/ 42547 w 634"/>
                <a:gd name="T29" fmla="*/ 137782 h 619"/>
                <a:gd name="T30" fmla="*/ 207325 w 634"/>
                <a:gd name="T31" fmla="*/ 127322 h 619"/>
                <a:gd name="T32" fmla="*/ 228237 w 634"/>
                <a:gd name="T33" fmla="*/ 31740 h 619"/>
                <a:gd name="T34" fmla="*/ 223190 w 634"/>
                <a:gd name="T35" fmla="*/ 26330 h 619"/>
                <a:gd name="T36" fmla="*/ 42547 w 634"/>
                <a:gd name="T37" fmla="*/ 26330 h 619"/>
                <a:gd name="T38" fmla="*/ 42547 w 634"/>
                <a:gd name="T39" fmla="*/ 10460 h 619"/>
                <a:gd name="T40" fmla="*/ 53364 w 634"/>
                <a:gd name="T41" fmla="*/ 10460 h 619"/>
                <a:gd name="T42" fmla="*/ 58411 w 634"/>
                <a:gd name="T43" fmla="*/ 5050 h 619"/>
                <a:gd name="T44" fmla="*/ 53364 w 634"/>
                <a:gd name="T45" fmla="*/ 0 h 619"/>
                <a:gd name="T46" fmla="*/ 10817 w 634"/>
                <a:gd name="T47" fmla="*/ 0 h 619"/>
                <a:gd name="T48" fmla="*/ 0 w 634"/>
                <a:gd name="T49" fmla="*/ 5050 h 619"/>
                <a:gd name="T50" fmla="*/ 10817 w 634"/>
                <a:gd name="T51" fmla="*/ 10460 h 619"/>
                <a:gd name="T52" fmla="*/ 32090 w 634"/>
                <a:gd name="T53" fmla="*/ 10460 h 619"/>
                <a:gd name="T54" fmla="*/ 32090 w 634"/>
                <a:gd name="T55" fmla="*/ 137782 h 619"/>
                <a:gd name="T56" fmla="*/ 58411 w 634"/>
                <a:gd name="T57" fmla="*/ 169883 h 619"/>
                <a:gd name="T58" fmla="*/ 74637 w 634"/>
                <a:gd name="T59" fmla="*/ 169883 h 619"/>
                <a:gd name="T60" fmla="*/ 159370 w 634"/>
                <a:gd name="T61" fmla="*/ 169883 h 619"/>
                <a:gd name="T62" fmla="*/ 223190 w 634"/>
                <a:gd name="T63" fmla="*/ 169883 h 619"/>
                <a:gd name="T64" fmla="*/ 223190 w 634"/>
                <a:gd name="T65" fmla="*/ 154013 h 619"/>
                <a:gd name="T66" fmla="*/ 58411 w 634"/>
                <a:gd name="T67" fmla="*/ 154013 h 619"/>
                <a:gd name="T68" fmla="*/ 42547 w 634"/>
                <a:gd name="T69" fmla="*/ 42561 h 619"/>
                <a:gd name="T70" fmla="*/ 42547 w 634"/>
                <a:gd name="T71" fmla="*/ 42561 h 619"/>
                <a:gd name="T72" fmla="*/ 212373 w 634"/>
                <a:gd name="T73" fmla="*/ 42561 h 619"/>
                <a:gd name="T74" fmla="*/ 196508 w 634"/>
                <a:gd name="T75" fmla="*/ 111452 h 619"/>
                <a:gd name="T76" fmla="*/ 42547 w 634"/>
                <a:gd name="T77" fmla="*/ 127322 h 619"/>
                <a:gd name="T78" fmla="*/ 42547 w 634"/>
                <a:gd name="T79" fmla="*/ 42561 h 619"/>
                <a:gd name="T80" fmla="*/ 127640 w 634"/>
                <a:gd name="T81" fmla="*/ 196214 h 619"/>
                <a:gd name="T82" fmla="*/ 127640 w 634"/>
                <a:gd name="T83" fmla="*/ 196214 h 619"/>
                <a:gd name="T84" fmla="*/ 159370 w 634"/>
                <a:gd name="T85" fmla="*/ 222904 h 619"/>
                <a:gd name="T86" fmla="*/ 186051 w 634"/>
                <a:gd name="T87" fmla="*/ 196214 h 619"/>
                <a:gd name="T88" fmla="*/ 159370 w 634"/>
                <a:gd name="T89" fmla="*/ 169883 h 619"/>
                <a:gd name="T90" fmla="*/ 127640 w 634"/>
                <a:gd name="T91" fmla="*/ 196214 h 619"/>
                <a:gd name="T92" fmla="*/ 159370 w 634"/>
                <a:gd name="T93" fmla="*/ 180343 h 619"/>
                <a:gd name="T94" fmla="*/ 159370 w 634"/>
                <a:gd name="T95" fmla="*/ 180343 h 619"/>
                <a:gd name="T96" fmla="*/ 169826 w 634"/>
                <a:gd name="T97" fmla="*/ 196214 h 619"/>
                <a:gd name="T98" fmla="*/ 159370 w 634"/>
                <a:gd name="T99" fmla="*/ 212444 h 619"/>
                <a:gd name="T100" fmla="*/ 143505 w 634"/>
                <a:gd name="T101" fmla="*/ 196214 h 619"/>
                <a:gd name="T102" fmla="*/ 159370 w 634"/>
                <a:gd name="T103" fmla="*/ 180343 h 61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34" h="619">
                  <a:moveTo>
                    <a:pt x="118" y="544"/>
                  </a:moveTo>
                  <a:lnTo>
                    <a:pt x="118" y="544"/>
                  </a:lnTo>
                  <a:cubicBezTo>
                    <a:pt x="118" y="589"/>
                    <a:pt x="162" y="618"/>
                    <a:pt x="207" y="618"/>
                  </a:cubicBezTo>
                  <a:cubicBezTo>
                    <a:pt x="251" y="618"/>
                    <a:pt x="280" y="589"/>
                    <a:pt x="280" y="544"/>
                  </a:cubicBezTo>
                  <a:cubicBezTo>
                    <a:pt x="280" y="500"/>
                    <a:pt x="251" y="471"/>
                    <a:pt x="207" y="471"/>
                  </a:cubicBezTo>
                  <a:cubicBezTo>
                    <a:pt x="162" y="471"/>
                    <a:pt x="118" y="500"/>
                    <a:pt x="118" y="544"/>
                  </a:cubicBezTo>
                  <a:close/>
                  <a:moveTo>
                    <a:pt x="207" y="500"/>
                  </a:moveTo>
                  <a:lnTo>
                    <a:pt x="207" y="500"/>
                  </a:lnTo>
                  <a:cubicBezTo>
                    <a:pt x="221" y="500"/>
                    <a:pt x="236" y="530"/>
                    <a:pt x="236" y="544"/>
                  </a:cubicBezTo>
                  <a:cubicBezTo>
                    <a:pt x="236" y="559"/>
                    <a:pt x="221" y="589"/>
                    <a:pt x="207" y="589"/>
                  </a:cubicBezTo>
                  <a:cubicBezTo>
                    <a:pt x="177" y="589"/>
                    <a:pt x="162" y="559"/>
                    <a:pt x="162" y="544"/>
                  </a:cubicBezTo>
                  <a:cubicBezTo>
                    <a:pt x="162" y="530"/>
                    <a:pt x="177" y="500"/>
                    <a:pt x="207" y="500"/>
                  </a:cubicBezTo>
                  <a:close/>
                  <a:moveTo>
                    <a:pt x="162" y="427"/>
                  </a:moveTo>
                  <a:lnTo>
                    <a:pt x="162" y="427"/>
                  </a:lnTo>
                  <a:cubicBezTo>
                    <a:pt x="148" y="427"/>
                    <a:pt x="118" y="412"/>
                    <a:pt x="118" y="382"/>
                  </a:cubicBezTo>
                  <a:cubicBezTo>
                    <a:pt x="575" y="353"/>
                    <a:pt x="575" y="353"/>
                    <a:pt x="575" y="353"/>
                  </a:cubicBezTo>
                  <a:cubicBezTo>
                    <a:pt x="575" y="353"/>
                    <a:pt x="633" y="103"/>
                    <a:pt x="633" y="88"/>
                  </a:cubicBezTo>
                  <a:lnTo>
                    <a:pt x="619" y="73"/>
                  </a:lnTo>
                  <a:cubicBezTo>
                    <a:pt x="118" y="73"/>
                    <a:pt x="118" y="73"/>
                    <a:pt x="118" y="73"/>
                  </a:cubicBezTo>
                  <a:cubicBezTo>
                    <a:pt x="118" y="29"/>
                    <a:pt x="118" y="29"/>
                    <a:pt x="118" y="29"/>
                  </a:cubicBezTo>
                  <a:cubicBezTo>
                    <a:pt x="148" y="29"/>
                    <a:pt x="148" y="29"/>
                    <a:pt x="148" y="29"/>
                  </a:cubicBezTo>
                  <a:cubicBezTo>
                    <a:pt x="148" y="29"/>
                    <a:pt x="162" y="29"/>
                    <a:pt x="162" y="14"/>
                  </a:cubicBezTo>
                  <a:cubicBezTo>
                    <a:pt x="162" y="0"/>
                    <a:pt x="148" y="0"/>
                    <a:pt x="148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15" y="0"/>
                    <a:pt x="0" y="0"/>
                    <a:pt x="0" y="14"/>
                  </a:cubicBezTo>
                  <a:cubicBezTo>
                    <a:pt x="0" y="29"/>
                    <a:pt x="15" y="29"/>
                    <a:pt x="30" y="29"/>
                  </a:cubicBezTo>
                  <a:cubicBezTo>
                    <a:pt x="89" y="29"/>
                    <a:pt x="89" y="29"/>
                    <a:pt x="89" y="29"/>
                  </a:cubicBezTo>
                  <a:cubicBezTo>
                    <a:pt x="89" y="382"/>
                    <a:pt x="89" y="382"/>
                    <a:pt x="89" y="382"/>
                  </a:cubicBezTo>
                  <a:cubicBezTo>
                    <a:pt x="89" y="427"/>
                    <a:pt x="118" y="471"/>
                    <a:pt x="162" y="471"/>
                  </a:cubicBezTo>
                  <a:cubicBezTo>
                    <a:pt x="207" y="471"/>
                    <a:pt x="207" y="471"/>
                    <a:pt x="207" y="471"/>
                  </a:cubicBezTo>
                  <a:cubicBezTo>
                    <a:pt x="442" y="471"/>
                    <a:pt x="442" y="471"/>
                    <a:pt x="442" y="471"/>
                  </a:cubicBezTo>
                  <a:cubicBezTo>
                    <a:pt x="619" y="471"/>
                    <a:pt x="619" y="471"/>
                    <a:pt x="619" y="471"/>
                  </a:cubicBezTo>
                  <a:cubicBezTo>
                    <a:pt x="619" y="471"/>
                    <a:pt x="619" y="441"/>
                    <a:pt x="619" y="427"/>
                  </a:cubicBezTo>
                  <a:lnTo>
                    <a:pt x="162" y="427"/>
                  </a:lnTo>
                  <a:close/>
                  <a:moveTo>
                    <a:pt x="118" y="118"/>
                  </a:moveTo>
                  <a:lnTo>
                    <a:pt x="118" y="118"/>
                  </a:lnTo>
                  <a:cubicBezTo>
                    <a:pt x="589" y="118"/>
                    <a:pt x="589" y="118"/>
                    <a:pt x="589" y="118"/>
                  </a:cubicBezTo>
                  <a:cubicBezTo>
                    <a:pt x="545" y="309"/>
                    <a:pt x="545" y="309"/>
                    <a:pt x="545" y="309"/>
                  </a:cubicBezTo>
                  <a:cubicBezTo>
                    <a:pt x="118" y="353"/>
                    <a:pt x="118" y="353"/>
                    <a:pt x="118" y="353"/>
                  </a:cubicBezTo>
                  <a:lnTo>
                    <a:pt x="118" y="118"/>
                  </a:lnTo>
                  <a:close/>
                  <a:moveTo>
                    <a:pt x="354" y="544"/>
                  </a:moveTo>
                  <a:lnTo>
                    <a:pt x="354" y="544"/>
                  </a:lnTo>
                  <a:cubicBezTo>
                    <a:pt x="354" y="589"/>
                    <a:pt x="398" y="618"/>
                    <a:pt x="442" y="618"/>
                  </a:cubicBezTo>
                  <a:cubicBezTo>
                    <a:pt x="486" y="618"/>
                    <a:pt x="516" y="589"/>
                    <a:pt x="516" y="544"/>
                  </a:cubicBezTo>
                  <a:cubicBezTo>
                    <a:pt x="516" y="500"/>
                    <a:pt x="486" y="471"/>
                    <a:pt x="442" y="471"/>
                  </a:cubicBezTo>
                  <a:cubicBezTo>
                    <a:pt x="398" y="471"/>
                    <a:pt x="354" y="500"/>
                    <a:pt x="354" y="544"/>
                  </a:cubicBezTo>
                  <a:close/>
                  <a:moveTo>
                    <a:pt x="442" y="500"/>
                  </a:moveTo>
                  <a:lnTo>
                    <a:pt x="442" y="500"/>
                  </a:lnTo>
                  <a:cubicBezTo>
                    <a:pt x="457" y="500"/>
                    <a:pt x="471" y="530"/>
                    <a:pt x="471" y="544"/>
                  </a:cubicBezTo>
                  <a:cubicBezTo>
                    <a:pt x="471" y="559"/>
                    <a:pt x="457" y="589"/>
                    <a:pt x="442" y="589"/>
                  </a:cubicBezTo>
                  <a:cubicBezTo>
                    <a:pt x="412" y="589"/>
                    <a:pt x="398" y="559"/>
                    <a:pt x="398" y="544"/>
                  </a:cubicBezTo>
                  <a:cubicBezTo>
                    <a:pt x="398" y="530"/>
                    <a:pt x="412" y="500"/>
                    <a:pt x="442" y="50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" name="Freeform 108"/>
            <p:cNvSpPr>
              <a:spLocks noChangeArrowheads="1"/>
            </p:cNvSpPr>
            <p:nvPr/>
          </p:nvSpPr>
          <p:spPr bwMode="auto">
            <a:xfrm>
              <a:off x="5353195" y="4388489"/>
              <a:ext cx="323525" cy="333155"/>
            </a:xfrm>
            <a:custGeom>
              <a:avLst/>
              <a:gdLst>
                <a:gd name="T0" fmla="*/ 31559 w 619"/>
                <a:gd name="T1" fmla="*/ 32084 h 634"/>
                <a:gd name="T2" fmla="*/ 31559 w 619"/>
                <a:gd name="T3" fmla="*/ 32084 h 634"/>
                <a:gd name="T4" fmla="*/ 26180 w 619"/>
                <a:gd name="T5" fmla="*/ 37130 h 634"/>
                <a:gd name="T6" fmla="*/ 31559 w 619"/>
                <a:gd name="T7" fmla="*/ 42538 h 634"/>
                <a:gd name="T8" fmla="*/ 42318 w 619"/>
                <a:gd name="T9" fmla="*/ 37130 h 634"/>
                <a:gd name="T10" fmla="*/ 31559 w 619"/>
                <a:gd name="T11" fmla="*/ 32084 h 634"/>
                <a:gd name="T12" fmla="*/ 195452 w 619"/>
                <a:gd name="T13" fmla="*/ 0 h 634"/>
                <a:gd name="T14" fmla="*/ 195452 w 619"/>
                <a:gd name="T15" fmla="*/ 0 h 634"/>
                <a:gd name="T16" fmla="*/ 26180 w 619"/>
                <a:gd name="T17" fmla="*/ 0 h 634"/>
                <a:gd name="T18" fmla="*/ 0 w 619"/>
                <a:gd name="T19" fmla="*/ 32084 h 634"/>
                <a:gd name="T20" fmla="*/ 0 w 619"/>
                <a:gd name="T21" fmla="*/ 201874 h 634"/>
                <a:gd name="T22" fmla="*/ 26180 w 619"/>
                <a:gd name="T23" fmla="*/ 228190 h 634"/>
                <a:gd name="T24" fmla="*/ 195452 w 619"/>
                <a:gd name="T25" fmla="*/ 228190 h 634"/>
                <a:gd name="T26" fmla="*/ 221632 w 619"/>
                <a:gd name="T27" fmla="*/ 201874 h 634"/>
                <a:gd name="T28" fmla="*/ 221632 w 619"/>
                <a:gd name="T29" fmla="*/ 32084 h 634"/>
                <a:gd name="T30" fmla="*/ 195452 w 619"/>
                <a:gd name="T31" fmla="*/ 0 h 634"/>
                <a:gd name="T32" fmla="*/ 211232 w 619"/>
                <a:gd name="T33" fmla="*/ 201874 h 634"/>
                <a:gd name="T34" fmla="*/ 211232 w 619"/>
                <a:gd name="T35" fmla="*/ 201874 h 634"/>
                <a:gd name="T36" fmla="*/ 195452 w 619"/>
                <a:gd name="T37" fmla="*/ 212328 h 634"/>
                <a:gd name="T38" fmla="*/ 26180 w 619"/>
                <a:gd name="T39" fmla="*/ 212328 h 634"/>
                <a:gd name="T40" fmla="*/ 10400 w 619"/>
                <a:gd name="T41" fmla="*/ 201874 h 634"/>
                <a:gd name="T42" fmla="*/ 10400 w 619"/>
                <a:gd name="T43" fmla="*/ 74261 h 634"/>
                <a:gd name="T44" fmla="*/ 211232 w 619"/>
                <a:gd name="T45" fmla="*/ 74261 h 634"/>
                <a:gd name="T46" fmla="*/ 211232 w 619"/>
                <a:gd name="T47" fmla="*/ 201874 h 634"/>
                <a:gd name="T48" fmla="*/ 211232 w 619"/>
                <a:gd name="T49" fmla="*/ 58399 h 634"/>
                <a:gd name="T50" fmla="*/ 211232 w 619"/>
                <a:gd name="T51" fmla="*/ 58399 h 634"/>
                <a:gd name="T52" fmla="*/ 10400 w 619"/>
                <a:gd name="T53" fmla="*/ 58399 h 634"/>
                <a:gd name="T54" fmla="*/ 10400 w 619"/>
                <a:gd name="T55" fmla="*/ 32084 h 634"/>
                <a:gd name="T56" fmla="*/ 26180 w 619"/>
                <a:gd name="T57" fmla="*/ 15862 h 634"/>
                <a:gd name="T58" fmla="*/ 195452 w 619"/>
                <a:gd name="T59" fmla="*/ 15862 h 634"/>
                <a:gd name="T60" fmla="*/ 211232 w 619"/>
                <a:gd name="T61" fmla="*/ 32084 h 634"/>
                <a:gd name="T62" fmla="*/ 211232 w 619"/>
                <a:gd name="T63" fmla="*/ 58399 h 634"/>
                <a:gd name="T64" fmla="*/ 89657 w 619"/>
                <a:gd name="T65" fmla="*/ 32084 h 634"/>
                <a:gd name="T66" fmla="*/ 89657 w 619"/>
                <a:gd name="T67" fmla="*/ 32084 h 634"/>
                <a:gd name="T68" fmla="*/ 84278 w 619"/>
                <a:gd name="T69" fmla="*/ 37130 h 634"/>
                <a:gd name="T70" fmla="*/ 89657 w 619"/>
                <a:gd name="T71" fmla="*/ 42538 h 634"/>
                <a:gd name="T72" fmla="*/ 95037 w 619"/>
                <a:gd name="T73" fmla="*/ 37130 h 634"/>
                <a:gd name="T74" fmla="*/ 89657 w 619"/>
                <a:gd name="T75" fmla="*/ 32084 h 634"/>
                <a:gd name="T76" fmla="*/ 63477 w 619"/>
                <a:gd name="T77" fmla="*/ 32084 h 634"/>
                <a:gd name="T78" fmla="*/ 63477 w 619"/>
                <a:gd name="T79" fmla="*/ 32084 h 634"/>
                <a:gd name="T80" fmla="*/ 52718 w 619"/>
                <a:gd name="T81" fmla="*/ 37130 h 634"/>
                <a:gd name="T82" fmla="*/ 63477 w 619"/>
                <a:gd name="T83" fmla="*/ 42538 h 634"/>
                <a:gd name="T84" fmla="*/ 68498 w 619"/>
                <a:gd name="T85" fmla="*/ 37130 h 634"/>
                <a:gd name="T86" fmla="*/ 63477 w 619"/>
                <a:gd name="T87" fmla="*/ 32084 h 6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619" h="634">
                  <a:moveTo>
                    <a:pt x="88" y="89"/>
                  </a:moveTo>
                  <a:lnTo>
                    <a:pt x="88" y="89"/>
                  </a:lnTo>
                  <a:cubicBezTo>
                    <a:pt x="88" y="89"/>
                    <a:pt x="73" y="89"/>
                    <a:pt x="73" y="103"/>
                  </a:cubicBezTo>
                  <a:cubicBezTo>
                    <a:pt x="73" y="118"/>
                    <a:pt x="88" y="118"/>
                    <a:pt x="88" y="118"/>
                  </a:cubicBezTo>
                  <a:cubicBezTo>
                    <a:pt x="103" y="118"/>
                    <a:pt x="118" y="118"/>
                    <a:pt x="118" y="103"/>
                  </a:cubicBezTo>
                  <a:cubicBezTo>
                    <a:pt x="118" y="89"/>
                    <a:pt x="103" y="89"/>
                    <a:pt x="88" y="89"/>
                  </a:cubicBezTo>
                  <a:close/>
                  <a:moveTo>
                    <a:pt x="545" y="0"/>
                  </a:moveTo>
                  <a:lnTo>
                    <a:pt x="545" y="0"/>
                  </a:lnTo>
                  <a:cubicBezTo>
                    <a:pt x="73" y="0"/>
                    <a:pt x="73" y="0"/>
                    <a:pt x="73" y="0"/>
                  </a:cubicBezTo>
                  <a:cubicBezTo>
                    <a:pt x="29" y="0"/>
                    <a:pt x="0" y="44"/>
                    <a:pt x="0" y="89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604"/>
                    <a:pt x="29" y="633"/>
                    <a:pt x="73" y="633"/>
                  </a:cubicBezTo>
                  <a:cubicBezTo>
                    <a:pt x="545" y="633"/>
                    <a:pt x="545" y="633"/>
                    <a:pt x="545" y="633"/>
                  </a:cubicBezTo>
                  <a:cubicBezTo>
                    <a:pt x="589" y="633"/>
                    <a:pt x="618" y="604"/>
                    <a:pt x="618" y="560"/>
                  </a:cubicBezTo>
                  <a:cubicBezTo>
                    <a:pt x="618" y="89"/>
                    <a:pt x="618" y="89"/>
                    <a:pt x="618" y="89"/>
                  </a:cubicBezTo>
                  <a:cubicBezTo>
                    <a:pt x="618" y="44"/>
                    <a:pt x="589" y="0"/>
                    <a:pt x="545" y="0"/>
                  </a:cubicBezTo>
                  <a:close/>
                  <a:moveTo>
                    <a:pt x="589" y="560"/>
                  </a:moveTo>
                  <a:lnTo>
                    <a:pt x="589" y="560"/>
                  </a:lnTo>
                  <a:cubicBezTo>
                    <a:pt x="589" y="574"/>
                    <a:pt x="559" y="589"/>
                    <a:pt x="545" y="589"/>
                  </a:cubicBezTo>
                  <a:cubicBezTo>
                    <a:pt x="73" y="589"/>
                    <a:pt x="73" y="589"/>
                    <a:pt x="73" y="589"/>
                  </a:cubicBezTo>
                  <a:cubicBezTo>
                    <a:pt x="59" y="589"/>
                    <a:pt x="29" y="574"/>
                    <a:pt x="29" y="560"/>
                  </a:cubicBezTo>
                  <a:cubicBezTo>
                    <a:pt x="29" y="206"/>
                    <a:pt x="29" y="206"/>
                    <a:pt x="29" y="206"/>
                  </a:cubicBezTo>
                  <a:cubicBezTo>
                    <a:pt x="589" y="206"/>
                    <a:pt x="589" y="206"/>
                    <a:pt x="589" y="206"/>
                  </a:cubicBezTo>
                  <a:lnTo>
                    <a:pt x="589" y="560"/>
                  </a:lnTo>
                  <a:close/>
                  <a:moveTo>
                    <a:pt x="589" y="162"/>
                  </a:moveTo>
                  <a:lnTo>
                    <a:pt x="589" y="162"/>
                  </a:lnTo>
                  <a:cubicBezTo>
                    <a:pt x="29" y="162"/>
                    <a:pt x="29" y="162"/>
                    <a:pt x="29" y="162"/>
                  </a:cubicBezTo>
                  <a:cubicBezTo>
                    <a:pt x="29" y="89"/>
                    <a:pt x="29" y="89"/>
                    <a:pt x="29" y="89"/>
                  </a:cubicBezTo>
                  <a:cubicBezTo>
                    <a:pt x="29" y="59"/>
                    <a:pt x="59" y="44"/>
                    <a:pt x="73" y="44"/>
                  </a:cubicBezTo>
                  <a:cubicBezTo>
                    <a:pt x="545" y="44"/>
                    <a:pt x="545" y="44"/>
                    <a:pt x="545" y="44"/>
                  </a:cubicBezTo>
                  <a:cubicBezTo>
                    <a:pt x="559" y="44"/>
                    <a:pt x="589" y="59"/>
                    <a:pt x="589" y="89"/>
                  </a:cubicBezTo>
                  <a:lnTo>
                    <a:pt x="589" y="162"/>
                  </a:lnTo>
                  <a:close/>
                  <a:moveTo>
                    <a:pt x="250" y="89"/>
                  </a:moveTo>
                  <a:lnTo>
                    <a:pt x="250" y="89"/>
                  </a:lnTo>
                  <a:cubicBezTo>
                    <a:pt x="235" y="89"/>
                    <a:pt x="235" y="89"/>
                    <a:pt x="235" y="103"/>
                  </a:cubicBezTo>
                  <a:cubicBezTo>
                    <a:pt x="235" y="118"/>
                    <a:pt x="235" y="118"/>
                    <a:pt x="250" y="118"/>
                  </a:cubicBezTo>
                  <a:cubicBezTo>
                    <a:pt x="265" y="118"/>
                    <a:pt x="265" y="118"/>
                    <a:pt x="265" y="103"/>
                  </a:cubicBezTo>
                  <a:cubicBezTo>
                    <a:pt x="265" y="89"/>
                    <a:pt x="265" y="89"/>
                    <a:pt x="250" y="89"/>
                  </a:cubicBezTo>
                  <a:close/>
                  <a:moveTo>
                    <a:pt x="177" y="89"/>
                  </a:moveTo>
                  <a:lnTo>
                    <a:pt x="177" y="89"/>
                  </a:lnTo>
                  <a:cubicBezTo>
                    <a:pt x="162" y="89"/>
                    <a:pt x="147" y="89"/>
                    <a:pt x="147" y="103"/>
                  </a:cubicBezTo>
                  <a:cubicBezTo>
                    <a:pt x="147" y="118"/>
                    <a:pt x="162" y="118"/>
                    <a:pt x="177" y="118"/>
                  </a:cubicBezTo>
                  <a:cubicBezTo>
                    <a:pt x="177" y="118"/>
                    <a:pt x="191" y="118"/>
                    <a:pt x="191" y="103"/>
                  </a:cubicBezTo>
                  <a:cubicBezTo>
                    <a:pt x="191" y="89"/>
                    <a:pt x="177" y="89"/>
                    <a:pt x="177" y="8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" name="Freeform 109"/>
            <p:cNvSpPr>
              <a:spLocks noChangeArrowheads="1"/>
            </p:cNvSpPr>
            <p:nvPr/>
          </p:nvSpPr>
          <p:spPr bwMode="auto">
            <a:xfrm>
              <a:off x="4071897" y="3764737"/>
              <a:ext cx="333155" cy="333155"/>
            </a:xfrm>
            <a:custGeom>
              <a:avLst/>
              <a:gdLst>
                <a:gd name="T0" fmla="*/ 116822 w 634"/>
                <a:gd name="T1" fmla="*/ 0 h 634"/>
                <a:gd name="T2" fmla="*/ 116822 w 634"/>
                <a:gd name="T3" fmla="*/ 228190 h 634"/>
                <a:gd name="T4" fmla="*/ 116822 w 634"/>
                <a:gd name="T5" fmla="*/ 0 h 634"/>
                <a:gd name="T6" fmla="*/ 196507 w 634"/>
                <a:gd name="T7" fmla="*/ 58399 h 634"/>
                <a:gd name="T8" fmla="*/ 159369 w 634"/>
                <a:gd name="T9" fmla="*/ 105984 h 634"/>
                <a:gd name="T10" fmla="*/ 196507 w 634"/>
                <a:gd name="T11" fmla="*/ 58399 h 634"/>
                <a:gd name="T12" fmla="*/ 186051 w 634"/>
                <a:gd name="T13" fmla="*/ 47945 h 634"/>
                <a:gd name="T14" fmla="*/ 138096 w 634"/>
                <a:gd name="T15" fmla="*/ 21269 h 634"/>
                <a:gd name="T16" fmla="*/ 85093 w 634"/>
                <a:gd name="T17" fmla="*/ 105984 h 634"/>
                <a:gd name="T18" fmla="*/ 90501 w 634"/>
                <a:gd name="T19" fmla="*/ 69214 h 634"/>
                <a:gd name="T20" fmla="*/ 138096 w 634"/>
                <a:gd name="T21" fmla="*/ 69214 h 634"/>
                <a:gd name="T22" fmla="*/ 85093 w 634"/>
                <a:gd name="T23" fmla="*/ 105984 h 634"/>
                <a:gd name="T24" fmla="*/ 143504 w 634"/>
                <a:gd name="T25" fmla="*/ 122206 h 634"/>
                <a:gd name="T26" fmla="*/ 116822 w 634"/>
                <a:gd name="T27" fmla="*/ 159336 h 634"/>
                <a:gd name="T28" fmla="*/ 85093 w 634"/>
                <a:gd name="T29" fmla="*/ 122206 h 634"/>
                <a:gd name="T30" fmla="*/ 106366 w 634"/>
                <a:gd name="T31" fmla="*/ 15862 h 634"/>
                <a:gd name="T32" fmla="*/ 116822 w 634"/>
                <a:gd name="T33" fmla="*/ 15862 h 634"/>
                <a:gd name="T34" fmla="*/ 138096 w 634"/>
                <a:gd name="T35" fmla="*/ 58399 h 634"/>
                <a:gd name="T36" fmla="*/ 95549 w 634"/>
                <a:gd name="T37" fmla="*/ 58399 h 634"/>
                <a:gd name="T38" fmla="*/ 90501 w 634"/>
                <a:gd name="T39" fmla="*/ 21269 h 634"/>
                <a:gd name="T40" fmla="*/ 79684 w 634"/>
                <a:gd name="T41" fmla="*/ 52992 h 634"/>
                <a:gd name="T42" fmla="*/ 90501 w 634"/>
                <a:gd name="T43" fmla="*/ 21269 h 634"/>
                <a:gd name="T44" fmla="*/ 32090 w 634"/>
                <a:gd name="T45" fmla="*/ 58399 h 634"/>
                <a:gd name="T46" fmla="*/ 74637 w 634"/>
                <a:gd name="T47" fmla="*/ 105984 h 634"/>
                <a:gd name="T48" fmla="*/ 32090 w 634"/>
                <a:gd name="T49" fmla="*/ 58399 h 634"/>
                <a:gd name="T50" fmla="*/ 32090 w 634"/>
                <a:gd name="T51" fmla="*/ 169790 h 634"/>
                <a:gd name="T52" fmla="*/ 74637 w 634"/>
                <a:gd name="T53" fmla="*/ 122206 h 634"/>
                <a:gd name="T54" fmla="*/ 32090 w 634"/>
                <a:gd name="T55" fmla="*/ 169790 h 634"/>
                <a:gd name="T56" fmla="*/ 42546 w 634"/>
                <a:gd name="T57" fmla="*/ 180605 h 634"/>
                <a:gd name="T58" fmla="*/ 90501 w 634"/>
                <a:gd name="T59" fmla="*/ 212328 h 634"/>
                <a:gd name="T60" fmla="*/ 122231 w 634"/>
                <a:gd name="T61" fmla="*/ 212328 h 634"/>
                <a:gd name="T62" fmla="*/ 116822 w 634"/>
                <a:gd name="T63" fmla="*/ 212328 h 634"/>
                <a:gd name="T64" fmla="*/ 95549 w 634"/>
                <a:gd name="T65" fmla="*/ 169790 h 634"/>
                <a:gd name="T66" fmla="*/ 138096 w 634"/>
                <a:gd name="T67" fmla="*/ 169790 h 634"/>
                <a:gd name="T68" fmla="*/ 138096 w 634"/>
                <a:gd name="T69" fmla="*/ 212328 h 634"/>
                <a:gd name="T70" fmla="*/ 148552 w 634"/>
                <a:gd name="T71" fmla="*/ 175198 h 634"/>
                <a:gd name="T72" fmla="*/ 138096 w 634"/>
                <a:gd name="T73" fmla="*/ 212328 h 634"/>
                <a:gd name="T74" fmla="*/ 196507 w 634"/>
                <a:gd name="T75" fmla="*/ 169790 h 634"/>
                <a:gd name="T76" fmla="*/ 159369 w 634"/>
                <a:gd name="T77" fmla="*/ 122206 h 634"/>
                <a:gd name="T78" fmla="*/ 196507 w 634"/>
                <a:gd name="T79" fmla="*/ 169790 h 63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634" h="634">
                  <a:moveTo>
                    <a:pt x="324" y="0"/>
                  </a:moveTo>
                  <a:lnTo>
                    <a:pt x="324" y="0"/>
                  </a:lnTo>
                  <a:cubicBezTo>
                    <a:pt x="148" y="0"/>
                    <a:pt x="0" y="147"/>
                    <a:pt x="0" y="324"/>
                  </a:cubicBezTo>
                  <a:cubicBezTo>
                    <a:pt x="0" y="486"/>
                    <a:pt x="148" y="633"/>
                    <a:pt x="324" y="633"/>
                  </a:cubicBezTo>
                  <a:cubicBezTo>
                    <a:pt x="486" y="633"/>
                    <a:pt x="633" y="486"/>
                    <a:pt x="633" y="324"/>
                  </a:cubicBezTo>
                  <a:cubicBezTo>
                    <a:pt x="633" y="147"/>
                    <a:pt x="486" y="0"/>
                    <a:pt x="324" y="0"/>
                  </a:cubicBezTo>
                  <a:close/>
                  <a:moveTo>
                    <a:pt x="545" y="162"/>
                  </a:moveTo>
                  <a:lnTo>
                    <a:pt x="545" y="162"/>
                  </a:lnTo>
                  <a:cubicBezTo>
                    <a:pt x="574" y="206"/>
                    <a:pt x="589" y="251"/>
                    <a:pt x="589" y="294"/>
                  </a:cubicBezTo>
                  <a:cubicBezTo>
                    <a:pt x="442" y="294"/>
                    <a:pt x="442" y="294"/>
                    <a:pt x="442" y="294"/>
                  </a:cubicBezTo>
                  <a:cubicBezTo>
                    <a:pt x="442" y="265"/>
                    <a:pt x="427" y="221"/>
                    <a:pt x="427" y="192"/>
                  </a:cubicBezTo>
                  <a:cubicBezTo>
                    <a:pt x="471" y="192"/>
                    <a:pt x="516" y="177"/>
                    <a:pt x="545" y="162"/>
                  </a:cubicBezTo>
                  <a:close/>
                  <a:moveTo>
                    <a:pt x="516" y="133"/>
                  </a:moveTo>
                  <a:lnTo>
                    <a:pt x="516" y="133"/>
                  </a:lnTo>
                  <a:cubicBezTo>
                    <a:pt x="486" y="147"/>
                    <a:pt x="457" y="147"/>
                    <a:pt x="412" y="147"/>
                  </a:cubicBezTo>
                  <a:cubicBezTo>
                    <a:pt x="412" y="118"/>
                    <a:pt x="398" y="89"/>
                    <a:pt x="383" y="59"/>
                  </a:cubicBezTo>
                  <a:cubicBezTo>
                    <a:pt x="442" y="59"/>
                    <a:pt x="486" y="89"/>
                    <a:pt x="516" y="133"/>
                  </a:cubicBezTo>
                  <a:close/>
                  <a:moveTo>
                    <a:pt x="236" y="294"/>
                  </a:moveTo>
                  <a:lnTo>
                    <a:pt x="236" y="294"/>
                  </a:lnTo>
                  <a:cubicBezTo>
                    <a:pt x="236" y="265"/>
                    <a:pt x="251" y="236"/>
                    <a:pt x="251" y="192"/>
                  </a:cubicBezTo>
                  <a:cubicBezTo>
                    <a:pt x="280" y="206"/>
                    <a:pt x="295" y="206"/>
                    <a:pt x="324" y="206"/>
                  </a:cubicBezTo>
                  <a:cubicBezTo>
                    <a:pt x="339" y="206"/>
                    <a:pt x="369" y="206"/>
                    <a:pt x="383" y="192"/>
                  </a:cubicBezTo>
                  <a:cubicBezTo>
                    <a:pt x="398" y="236"/>
                    <a:pt x="398" y="265"/>
                    <a:pt x="398" y="294"/>
                  </a:cubicBezTo>
                  <a:lnTo>
                    <a:pt x="236" y="294"/>
                  </a:lnTo>
                  <a:close/>
                  <a:moveTo>
                    <a:pt x="398" y="339"/>
                  </a:moveTo>
                  <a:lnTo>
                    <a:pt x="398" y="339"/>
                  </a:lnTo>
                  <a:cubicBezTo>
                    <a:pt x="398" y="368"/>
                    <a:pt x="398" y="412"/>
                    <a:pt x="383" y="442"/>
                  </a:cubicBezTo>
                  <a:cubicBezTo>
                    <a:pt x="369" y="442"/>
                    <a:pt x="339" y="442"/>
                    <a:pt x="324" y="442"/>
                  </a:cubicBezTo>
                  <a:cubicBezTo>
                    <a:pt x="295" y="442"/>
                    <a:pt x="280" y="442"/>
                    <a:pt x="251" y="442"/>
                  </a:cubicBezTo>
                  <a:cubicBezTo>
                    <a:pt x="251" y="412"/>
                    <a:pt x="236" y="368"/>
                    <a:pt x="236" y="339"/>
                  </a:cubicBezTo>
                  <a:lnTo>
                    <a:pt x="398" y="339"/>
                  </a:lnTo>
                  <a:close/>
                  <a:moveTo>
                    <a:pt x="295" y="44"/>
                  </a:moveTo>
                  <a:lnTo>
                    <a:pt x="295" y="44"/>
                  </a:lnTo>
                  <a:cubicBezTo>
                    <a:pt x="310" y="44"/>
                    <a:pt x="310" y="44"/>
                    <a:pt x="324" y="44"/>
                  </a:cubicBezTo>
                  <a:lnTo>
                    <a:pt x="339" y="44"/>
                  </a:lnTo>
                  <a:cubicBezTo>
                    <a:pt x="354" y="74"/>
                    <a:pt x="369" y="118"/>
                    <a:pt x="383" y="162"/>
                  </a:cubicBezTo>
                  <a:cubicBezTo>
                    <a:pt x="354" y="162"/>
                    <a:pt x="339" y="162"/>
                    <a:pt x="324" y="162"/>
                  </a:cubicBezTo>
                  <a:cubicBezTo>
                    <a:pt x="295" y="162"/>
                    <a:pt x="280" y="162"/>
                    <a:pt x="265" y="162"/>
                  </a:cubicBezTo>
                  <a:cubicBezTo>
                    <a:pt x="265" y="118"/>
                    <a:pt x="280" y="74"/>
                    <a:pt x="295" y="44"/>
                  </a:cubicBezTo>
                  <a:close/>
                  <a:moveTo>
                    <a:pt x="251" y="59"/>
                  </a:moveTo>
                  <a:lnTo>
                    <a:pt x="251" y="59"/>
                  </a:lnTo>
                  <a:cubicBezTo>
                    <a:pt x="236" y="89"/>
                    <a:pt x="221" y="118"/>
                    <a:pt x="221" y="147"/>
                  </a:cubicBezTo>
                  <a:cubicBezTo>
                    <a:pt x="192" y="147"/>
                    <a:pt x="148" y="147"/>
                    <a:pt x="118" y="133"/>
                  </a:cubicBezTo>
                  <a:cubicBezTo>
                    <a:pt x="148" y="89"/>
                    <a:pt x="207" y="59"/>
                    <a:pt x="251" y="59"/>
                  </a:cubicBezTo>
                  <a:close/>
                  <a:moveTo>
                    <a:pt x="89" y="162"/>
                  </a:moveTo>
                  <a:lnTo>
                    <a:pt x="89" y="162"/>
                  </a:lnTo>
                  <a:cubicBezTo>
                    <a:pt x="133" y="177"/>
                    <a:pt x="177" y="192"/>
                    <a:pt x="207" y="192"/>
                  </a:cubicBezTo>
                  <a:cubicBezTo>
                    <a:pt x="207" y="221"/>
                    <a:pt x="207" y="265"/>
                    <a:pt x="207" y="294"/>
                  </a:cubicBezTo>
                  <a:cubicBezTo>
                    <a:pt x="44" y="294"/>
                    <a:pt x="44" y="294"/>
                    <a:pt x="44" y="294"/>
                  </a:cubicBezTo>
                  <a:cubicBezTo>
                    <a:pt x="44" y="251"/>
                    <a:pt x="59" y="206"/>
                    <a:pt x="89" y="162"/>
                  </a:cubicBezTo>
                  <a:close/>
                  <a:moveTo>
                    <a:pt x="89" y="471"/>
                  </a:moveTo>
                  <a:lnTo>
                    <a:pt x="89" y="471"/>
                  </a:lnTo>
                  <a:cubicBezTo>
                    <a:pt x="59" y="427"/>
                    <a:pt x="44" y="383"/>
                    <a:pt x="44" y="339"/>
                  </a:cubicBezTo>
                  <a:cubicBezTo>
                    <a:pt x="207" y="339"/>
                    <a:pt x="207" y="339"/>
                    <a:pt x="207" y="339"/>
                  </a:cubicBezTo>
                  <a:cubicBezTo>
                    <a:pt x="207" y="368"/>
                    <a:pt x="207" y="412"/>
                    <a:pt x="207" y="442"/>
                  </a:cubicBezTo>
                  <a:cubicBezTo>
                    <a:pt x="177" y="457"/>
                    <a:pt x="133" y="457"/>
                    <a:pt x="89" y="471"/>
                  </a:cubicBezTo>
                  <a:close/>
                  <a:moveTo>
                    <a:pt x="118" y="501"/>
                  </a:moveTo>
                  <a:lnTo>
                    <a:pt x="118" y="501"/>
                  </a:lnTo>
                  <a:cubicBezTo>
                    <a:pt x="148" y="501"/>
                    <a:pt x="192" y="486"/>
                    <a:pt x="221" y="486"/>
                  </a:cubicBezTo>
                  <a:cubicBezTo>
                    <a:pt x="221" y="515"/>
                    <a:pt x="236" y="560"/>
                    <a:pt x="251" y="589"/>
                  </a:cubicBezTo>
                  <a:cubicBezTo>
                    <a:pt x="207" y="574"/>
                    <a:pt x="148" y="545"/>
                    <a:pt x="118" y="501"/>
                  </a:cubicBezTo>
                  <a:close/>
                  <a:moveTo>
                    <a:pt x="339" y="589"/>
                  </a:moveTo>
                  <a:lnTo>
                    <a:pt x="339" y="589"/>
                  </a:lnTo>
                  <a:lnTo>
                    <a:pt x="324" y="589"/>
                  </a:lnTo>
                  <a:cubicBezTo>
                    <a:pt x="310" y="589"/>
                    <a:pt x="310" y="589"/>
                    <a:pt x="295" y="589"/>
                  </a:cubicBezTo>
                  <a:cubicBezTo>
                    <a:pt x="280" y="560"/>
                    <a:pt x="265" y="515"/>
                    <a:pt x="265" y="471"/>
                  </a:cubicBezTo>
                  <a:cubicBezTo>
                    <a:pt x="280" y="471"/>
                    <a:pt x="295" y="471"/>
                    <a:pt x="324" y="471"/>
                  </a:cubicBezTo>
                  <a:cubicBezTo>
                    <a:pt x="339" y="471"/>
                    <a:pt x="354" y="471"/>
                    <a:pt x="383" y="471"/>
                  </a:cubicBezTo>
                  <a:cubicBezTo>
                    <a:pt x="369" y="515"/>
                    <a:pt x="354" y="560"/>
                    <a:pt x="339" y="589"/>
                  </a:cubicBezTo>
                  <a:close/>
                  <a:moveTo>
                    <a:pt x="383" y="589"/>
                  </a:moveTo>
                  <a:lnTo>
                    <a:pt x="383" y="589"/>
                  </a:lnTo>
                  <a:cubicBezTo>
                    <a:pt x="398" y="560"/>
                    <a:pt x="412" y="515"/>
                    <a:pt x="412" y="486"/>
                  </a:cubicBezTo>
                  <a:cubicBezTo>
                    <a:pt x="457" y="486"/>
                    <a:pt x="486" y="501"/>
                    <a:pt x="516" y="501"/>
                  </a:cubicBezTo>
                  <a:cubicBezTo>
                    <a:pt x="486" y="545"/>
                    <a:pt x="442" y="574"/>
                    <a:pt x="383" y="589"/>
                  </a:cubicBezTo>
                  <a:close/>
                  <a:moveTo>
                    <a:pt x="545" y="471"/>
                  </a:moveTo>
                  <a:lnTo>
                    <a:pt x="545" y="471"/>
                  </a:lnTo>
                  <a:cubicBezTo>
                    <a:pt x="516" y="457"/>
                    <a:pt x="471" y="457"/>
                    <a:pt x="427" y="442"/>
                  </a:cubicBezTo>
                  <a:cubicBezTo>
                    <a:pt x="427" y="412"/>
                    <a:pt x="442" y="368"/>
                    <a:pt x="442" y="339"/>
                  </a:cubicBezTo>
                  <a:cubicBezTo>
                    <a:pt x="589" y="339"/>
                    <a:pt x="589" y="339"/>
                    <a:pt x="589" y="339"/>
                  </a:cubicBezTo>
                  <a:cubicBezTo>
                    <a:pt x="589" y="383"/>
                    <a:pt x="574" y="427"/>
                    <a:pt x="545" y="47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" name="Freeform 142"/>
            <p:cNvSpPr>
              <a:spLocks noChangeArrowheads="1"/>
            </p:cNvSpPr>
            <p:nvPr/>
          </p:nvSpPr>
          <p:spPr bwMode="auto">
            <a:xfrm>
              <a:off x="4842152" y="3130433"/>
              <a:ext cx="317749" cy="335080"/>
            </a:xfrm>
            <a:custGeom>
              <a:avLst/>
              <a:gdLst>
                <a:gd name="T0" fmla="*/ 191315 w 604"/>
                <a:gd name="T1" fmla="*/ 0 h 634"/>
                <a:gd name="T2" fmla="*/ 191315 w 604"/>
                <a:gd name="T3" fmla="*/ 0 h 634"/>
                <a:gd name="T4" fmla="*/ 26712 w 604"/>
                <a:gd name="T5" fmla="*/ 0 h 634"/>
                <a:gd name="T6" fmla="*/ 0 w 604"/>
                <a:gd name="T7" fmla="*/ 26830 h 634"/>
                <a:gd name="T8" fmla="*/ 0 w 604"/>
                <a:gd name="T9" fmla="*/ 154818 h 634"/>
                <a:gd name="T10" fmla="*/ 26712 w 604"/>
                <a:gd name="T11" fmla="*/ 187087 h 634"/>
                <a:gd name="T12" fmla="*/ 85189 w 604"/>
                <a:gd name="T13" fmla="*/ 187087 h 634"/>
                <a:gd name="T14" fmla="*/ 85189 w 604"/>
                <a:gd name="T15" fmla="*/ 213555 h 634"/>
                <a:gd name="T16" fmla="*/ 68946 w 604"/>
                <a:gd name="T17" fmla="*/ 213555 h 634"/>
                <a:gd name="T18" fmla="*/ 63892 w 604"/>
                <a:gd name="T19" fmla="*/ 218994 h 634"/>
                <a:gd name="T20" fmla="*/ 68946 w 604"/>
                <a:gd name="T21" fmla="*/ 229508 h 634"/>
                <a:gd name="T22" fmla="*/ 154135 w 604"/>
                <a:gd name="T23" fmla="*/ 229508 h 634"/>
                <a:gd name="T24" fmla="*/ 159189 w 604"/>
                <a:gd name="T25" fmla="*/ 218994 h 634"/>
                <a:gd name="T26" fmla="*/ 154135 w 604"/>
                <a:gd name="T27" fmla="*/ 213555 h 634"/>
                <a:gd name="T28" fmla="*/ 138252 w 604"/>
                <a:gd name="T29" fmla="*/ 213555 h 634"/>
                <a:gd name="T30" fmla="*/ 138252 w 604"/>
                <a:gd name="T31" fmla="*/ 187087 h 634"/>
                <a:gd name="T32" fmla="*/ 191315 w 604"/>
                <a:gd name="T33" fmla="*/ 187087 h 634"/>
                <a:gd name="T34" fmla="*/ 217666 w 604"/>
                <a:gd name="T35" fmla="*/ 154818 h 634"/>
                <a:gd name="T36" fmla="*/ 217666 w 604"/>
                <a:gd name="T37" fmla="*/ 26830 h 634"/>
                <a:gd name="T38" fmla="*/ 191315 w 604"/>
                <a:gd name="T39" fmla="*/ 0 h 634"/>
                <a:gd name="T40" fmla="*/ 127423 w 604"/>
                <a:gd name="T41" fmla="*/ 213555 h 634"/>
                <a:gd name="T42" fmla="*/ 127423 w 604"/>
                <a:gd name="T43" fmla="*/ 213555 h 634"/>
                <a:gd name="T44" fmla="*/ 95658 w 604"/>
                <a:gd name="T45" fmla="*/ 213555 h 634"/>
                <a:gd name="T46" fmla="*/ 95658 w 604"/>
                <a:gd name="T47" fmla="*/ 187087 h 634"/>
                <a:gd name="T48" fmla="*/ 127423 w 604"/>
                <a:gd name="T49" fmla="*/ 187087 h 634"/>
                <a:gd name="T50" fmla="*/ 127423 w 604"/>
                <a:gd name="T51" fmla="*/ 213555 h 634"/>
                <a:gd name="T52" fmla="*/ 201783 w 604"/>
                <a:gd name="T53" fmla="*/ 154818 h 634"/>
                <a:gd name="T54" fmla="*/ 201783 w 604"/>
                <a:gd name="T55" fmla="*/ 154818 h 634"/>
                <a:gd name="T56" fmla="*/ 191315 w 604"/>
                <a:gd name="T57" fmla="*/ 170772 h 634"/>
                <a:gd name="T58" fmla="*/ 26712 w 604"/>
                <a:gd name="T59" fmla="*/ 170772 h 634"/>
                <a:gd name="T60" fmla="*/ 10468 w 604"/>
                <a:gd name="T61" fmla="*/ 154818 h 634"/>
                <a:gd name="T62" fmla="*/ 10468 w 604"/>
                <a:gd name="T63" fmla="*/ 144304 h 634"/>
                <a:gd name="T64" fmla="*/ 201783 w 604"/>
                <a:gd name="T65" fmla="*/ 144304 h 634"/>
                <a:gd name="T66" fmla="*/ 201783 w 604"/>
                <a:gd name="T67" fmla="*/ 154818 h 634"/>
                <a:gd name="T68" fmla="*/ 201783 w 604"/>
                <a:gd name="T69" fmla="*/ 128351 h 634"/>
                <a:gd name="T70" fmla="*/ 201783 w 604"/>
                <a:gd name="T71" fmla="*/ 128351 h 634"/>
                <a:gd name="T72" fmla="*/ 10468 w 604"/>
                <a:gd name="T73" fmla="*/ 128351 h 634"/>
                <a:gd name="T74" fmla="*/ 10468 w 604"/>
                <a:gd name="T75" fmla="*/ 26830 h 634"/>
                <a:gd name="T76" fmla="*/ 26712 w 604"/>
                <a:gd name="T77" fmla="*/ 15953 h 634"/>
                <a:gd name="T78" fmla="*/ 191315 w 604"/>
                <a:gd name="T79" fmla="*/ 15953 h 634"/>
                <a:gd name="T80" fmla="*/ 201783 w 604"/>
                <a:gd name="T81" fmla="*/ 26830 h 634"/>
                <a:gd name="T82" fmla="*/ 201783 w 604"/>
                <a:gd name="T83" fmla="*/ 128351 h 63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604" h="634">
                  <a:moveTo>
                    <a:pt x="530" y="0"/>
                  </a:moveTo>
                  <a:lnTo>
                    <a:pt x="530" y="0"/>
                  </a:lnTo>
                  <a:cubicBezTo>
                    <a:pt x="74" y="0"/>
                    <a:pt x="74" y="0"/>
                    <a:pt x="74" y="0"/>
                  </a:cubicBezTo>
                  <a:cubicBezTo>
                    <a:pt x="29" y="0"/>
                    <a:pt x="0" y="30"/>
                    <a:pt x="0" y="74"/>
                  </a:cubicBezTo>
                  <a:cubicBezTo>
                    <a:pt x="0" y="427"/>
                    <a:pt x="0" y="427"/>
                    <a:pt x="0" y="427"/>
                  </a:cubicBezTo>
                  <a:cubicBezTo>
                    <a:pt x="0" y="471"/>
                    <a:pt x="29" y="516"/>
                    <a:pt x="74" y="516"/>
                  </a:cubicBezTo>
                  <a:cubicBezTo>
                    <a:pt x="236" y="516"/>
                    <a:pt x="236" y="516"/>
                    <a:pt x="236" y="516"/>
                  </a:cubicBezTo>
                  <a:cubicBezTo>
                    <a:pt x="236" y="589"/>
                    <a:pt x="236" y="589"/>
                    <a:pt x="236" y="589"/>
                  </a:cubicBezTo>
                  <a:cubicBezTo>
                    <a:pt x="191" y="589"/>
                    <a:pt x="191" y="589"/>
                    <a:pt x="191" y="589"/>
                  </a:cubicBezTo>
                  <a:cubicBezTo>
                    <a:pt x="177" y="589"/>
                    <a:pt x="177" y="604"/>
                    <a:pt x="177" y="604"/>
                  </a:cubicBezTo>
                  <a:cubicBezTo>
                    <a:pt x="177" y="619"/>
                    <a:pt x="177" y="633"/>
                    <a:pt x="191" y="633"/>
                  </a:cubicBezTo>
                  <a:cubicBezTo>
                    <a:pt x="427" y="633"/>
                    <a:pt x="427" y="633"/>
                    <a:pt x="427" y="633"/>
                  </a:cubicBezTo>
                  <a:cubicBezTo>
                    <a:pt x="441" y="633"/>
                    <a:pt x="441" y="619"/>
                    <a:pt x="441" y="604"/>
                  </a:cubicBezTo>
                  <a:cubicBezTo>
                    <a:pt x="441" y="604"/>
                    <a:pt x="441" y="589"/>
                    <a:pt x="427" y="589"/>
                  </a:cubicBezTo>
                  <a:cubicBezTo>
                    <a:pt x="383" y="589"/>
                    <a:pt x="383" y="589"/>
                    <a:pt x="383" y="589"/>
                  </a:cubicBezTo>
                  <a:cubicBezTo>
                    <a:pt x="383" y="516"/>
                    <a:pt x="383" y="516"/>
                    <a:pt x="383" y="516"/>
                  </a:cubicBezTo>
                  <a:cubicBezTo>
                    <a:pt x="530" y="516"/>
                    <a:pt x="530" y="516"/>
                    <a:pt x="530" y="516"/>
                  </a:cubicBezTo>
                  <a:cubicBezTo>
                    <a:pt x="574" y="516"/>
                    <a:pt x="603" y="471"/>
                    <a:pt x="603" y="427"/>
                  </a:cubicBezTo>
                  <a:cubicBezTo>
                    <a:pt x="603" y="74"/>
                    <a:pt x="603" y="74"/>
                    <a:pt x="603" y="74"/>
                  </a:cubicBezTo>
                  <a:cubicBezTo>
                    <a:pt x="603" y="30"/>
                    <a:pt x="574" y="0"/>
                    <a:pt x="530" y="0"/>
                  </a:cubicBezTo>
                  <a:close/>
                  <a:moveTo>
                    <a:pt x="353" y="589"/>
                  </a:moveTo>
                  <a:lnTo>
                    <a:pt x="353" y="589"/>
                  </a:lnTo>
                  <a:cubicBezTo>
                    <a:pt x="265" y="589"/>
                    <a:pt x="265" y="589"/>
                    <a:pt x="265" y="589"/>
                  </a:cubicBezTo>
                  <a:cubicBezTo>
                    <a:pt x="265" y="516"/>
                    <a:pt x="265" y="516"/>
                    <a:pt x="265" y="516"/>
                  </a:cubicBezTo>
                  <a:cubicBezTo>
                    <a:pt x="353" y="516"/>
                    <a:pt x="353" y="516"/>
                    <a:pt x="353" y="516"/>
                  </a:cubicBezTo>
                  <a:lnTo>
                    <a:pt x="353" y="589"/>
                  </a:lnTo>
                  <a:close/>
                  <a:moveTo>
                    <a:pt x="559" y="427"/>
                  </a:moveTo>
                  <a:lnTo>
                    <a:pt x="559" y="427"/>
                  </a:lnTo>
                  <a:cubicBezTo>
                    <a:pt x="559" y="457"/>
                    <a:pt x="545" y="471"/>
                    <a:pt x="530" y="471"/>
                  </a:cubicBezTo>
                  <a:cubicBezTo>
                    <a:pt x="74" y="471"/>
                    <a:pt x="74" y="471"/>
                    <a:pt x="74" y="471"/>
                  </a:cubicBezTo>
                  <a:cubicBezTo>
                    <a:pt x="59" y="471"/>
                    <a:pt x="29" y="457"/>
                    <a:pt x="29" y="427"/>
                  </a:cubicBezTo>
                  <a:cubicBezTo>
                    <a:pt x="29" y="398"/>
                    <a:pt x="29" y="398"/>
                    <a:pt x="29" y="398"/>
                  </a:cubicBezTo>
                  <a:cubicBezTo>
                    <a:pt x="559" y="398"/>
                    <a:pt x="559" y="398"/>
                    <a:pt x="559" y="398"/>
                  </a:cubicBezTo>
                  <a:lnTo>
                    <a:pt x="559" y="427"/>
                  </a:lnTo>
                  <a:close/>
                  <a:moveTo>
                    <a:pt x="559" y="354"/>
                  </a:moveTo>
                  <a:lnTo>
                    <a:pt x="559" y="354"/>
                  </a:lnTo>
                  <a:cubicBezTo>
                    <a:pt x="29" y="354"/>
                    <a:pt x="29" y="354"/>
                    <a:pt x="29" y="35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59"/>
                    <a:pt x="59" y="44"/>
                    <a:pt x="74" y="44"/>
                  </a:cubicBezTo>
                  <a:cubicBezTo>
                    <a:pt x="530" y="44"/>
                    <a:pt x="530" y="44"/>
                    <a:pt x="530" y="44"/>
                  </a:cubicBezTo>
                  <a:cubicBezTo>
                    <a:pt x="545" y="44"/>
                    <a:pt x="559" y="59"/>
                    <a:pt x="559" y="74"/>
                  </a:cubicBezTo>
                  <a:lnTo>
                    <a:pt x="559" y="35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143"/>
            <p:cNvSpPr>
              <a:spLocks noChangeArrowheads="1"/>
            </p:cNvSpPr>
            <p:nvPr/>
          </p:nvSpPr>
          <p:spPr bwMode="auto">
            <a:xfrm>
              <a:off x="3551256" y="2566604"/>
              <a:ext cx="231091" cy="335080"/>
            </a:xfrm>
            <a:custGeom>
              <a:avLst/>
              <a:gdLst>
                <a:gd name="T0" fmla="*/ 132018 w 442"/>
                <a:gd name="T1" fmla="*/ 0 h 634"/>
                <a:gd name="T2" fmla="*/ 132018 w 442"/>
                <a:gd name="T3" fmla="*/ 0 h 634"/>
                <a:gd name="T4" fmla="*/ 26188 w 442"/>
                <a:gd name="T5" fmla="*/ 0 h 634"/>
                <a:gd name="T6" fmla="*/ 0 w 442"/>
                <a:gd name="T7" fmla="*/ 26830 h 634"/>
                <a:gd name="T8" fmla="*/ 0 w 442"/>
                <a:gd name="T9" fmla="*/ 197602 h 634"/>
                <a:gd name="T10" fmla="*/ 26188 w 442"/>
                <a:gd name="T11" fmla="*/ 229508 h 634"/>
                <a:gd name="T12" fmla="*/ 132018 w 442"/>
                <a:gd name="T13" fmla="*/ 229508 h 634"/>
                <a:gd name="T14" fmla="*/ 158206 w 442"/>
                <a:gd name="T15" fmla="*/ 197602 h 634"/>
                <a:gd name="T16" fmla="*/ 158206 w 442"/>
                <a:gd name="T17" fmla="*/ 26830 h 634"/>
                <a:gd name="T18" fmla="*/ 132018 w 442"/>
                <a:gd name="T19" fmla="*/ 0 h 634"/>
                <a:gd name="T20" fmla="*/ 147803 w 442"/>
                <a:gd name="T21" fmla="*/ 197602 h 634"/>
                <a:gd name="T22" fmla="*/ 147803 w 442"/>
                <a:gd name="T23" fmla="*/ 197602 h 634"/>
                <a:gd name="T24" fmla="*/ 132018 w 442"/>
                <a:gd name="T25" fmla="*/ 213555 h 634"/>
                <a:gd name="T26" fmla="*/ 26188 w 442"/>
                <a:gd name="T27" fmla="*/ 213555 h 634"/>
                <a:gd name="T28" fmla="*/ 10404 w 442"/>
                <a:gd name="T29" fmla="*/ 197602 h 634"/>
                <a:gd name="T30" fmla="*/ 10404 w 442"/>
                <a:gd name="T31" fmla="*/ 176210 h 634"/>
                <a:gd name="T32" fmla="*/ 147803 w 442"/>
                <a:gd name="T33" fmla="*/ 176210 h 634"/>
                <a:gd name="T34" fmla="*/ 147803 w 442"/>
                <a:gd name="T35" fmla="*/ 197602 h 634"/>
                <a:gd name="T36" fmla="*/ 147803 w 442"/>
                <a:gd name="T37" fmla="*/ 165696 h 634"/>
                <a:gd name="T38" fmla="*/ 147803 w 442"/>
                <a:gd name="T39" fmla="*/ 165696 h 634"/>
                <a:gd name="T40" fmla="*/ 10404 w 442"/>
                <a:gd name="T41" fmla="*/ 165696 h 634"/>
                <a:gd name="T42" fmla="*/ 10404 w 442"/>
                <a:gd name="T43" fmla="*/ 48222 h 634"/>
                <a:gd name="T44" fmla="*/ 147803 w 442"/>
                <a:gd name="T45" fmla="*/ 48222 h 634"/>
                <a:gd name="T46" fmla="*/ 147803 w 442"/>
                <a:gd name="T47" fmla="*/ 165696 h 634"/>
                <a:gd name="T48" fmla="*/ 147803 w 442"/>
                <a:gd name="T49" fmla="*/ 37345 h 634"/>
                <a:gd name="T50" fmla="*/ 147803 w 442"/>
                <a:gd name="T51" fmla="*/ 37345 h 634"/>
                <a:gd name="T52" fmla="*/ 10404 w 442"/>
                <a:gd name="T53" fmla="*/ 37345 h 634"/>
                <a:gd name="T54" fmla="*/ 10404 w 442"/>
                <a:gd name="T55" fmla="*/ 26830 h 634"/>
                <a:gd name="T56" fmla="*/ 26188 w 442"/>
                <a:gd name="T57" fmla="*/ 15953 h 634"/>
                <a:gd name="T58" fmla="*/ 132018 w 442"/>
                <a:gd name="T59" fmla="*/ 15953 h 634"/>
                <a:gd name="T60" fmla="*/ 147803 w 442"/>
                <a:gd name="T61" fmla="*/ 26830 h 634"/>
                <a:gd name="T62" fmla="*/ 147803 w 442"/>
                <a:gd name="T63" fmla="*/ 37345 h 634"/>
                <a:gd name="T64" fmla="*/ 79283 w 442"/>
                <a:gd name="T65" fmla="*/ 208117 h 634"/>
                <a:gd name="T66" fmla="*/ 79283 w 442"/>
                <a:gd name="T67" fmla="*/ 208117 h 634"/>
                <a:gd name="T68" fmla="*/ 89686 w 442"/>
                <a:gd name="T69" fmla="*/ 197602 h 634"/>
                <a:gd name="T70" fmla="*/ 79283 w 442"/>
                <a:gd name="T71" fmla="*/ 187087 h 634"/>
                <a:gd name="T72" fmla="*/ 68520 w 442"/>
                <a:gd name="T73" fmla="*/ 197602 h 634"/>
                <a:gd name="T74" fmla="*/ 79283 w 442"/>
                <a:gd name="T75" fmla="*/ 208117 h 63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42" h="634">
                  <a:moveTo>
                    <a:pt x="368" y="0"/>
                  </a:moveTo>
                  <a:lnTo>
                    <a:pt x="368" y="0"/>
                  </a:lnTo>
                  <a:cubicBezTo>
                    <a:pt x="73" y="0"/>
                    <a:pt x="73" y="0"/>
                    <a:pt x="73" y="0"/>
                  </a:cubicBezTo>
                  <a:cubicBezTo>
                    <a:pt x="29" y="0"/>
                    <a:pt x="0" y="30"/>
                    <a:pt x="0" y="74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0" y="589"/>
                    <a:pt x="29" y="633"/>
                    <a:pt x="73" y="633"/>
                  </a:cubicBezTo>
                  <a:cubicBezTo>
                    <a:pt x="368" y="633"/>
                    <a:pt x="368" y="633"/>
                    <a:pt x="368" y="633"/>
                  </a:cubicBezTo>
                  <a:cubicBezTo>
                    <a:pt x="412" y="633"/>
                    <a:pt x="441" y="589"/>
                    <a:pt x="441" y="545"/>
                  </a:cubicBezTo>
                  <a:cubicBezTo>
                    <a:pt x="441" y="74"/>
                    <a:pt x="441" y="74"/>
                    <a:pt x="441" y="74"/>
                  </a:cubicBezTo>
                  <a:cubicBezTo>
                    <a:pt x="441" y="30"/>
                    <a:pt x="412" y="0"/>
                    <a:pt x="368" y="0"/>
                  </a:cubicBezTo>
                  <a:close/>
                  <a:moveTo>
                    <a:pt x="412" y="545"/>
                  </a:moveTo>
                  <a:lnTo>
                    <a:pt x="412" y="545"/>
                  </a:lnTo>
                  <a:cubicBezTo>
                    <a:pt x="412" y="574"/>
                    <a:pt x="382" y="589"/>
                    <a:pt x="368" y="589"/>
                  </a:cubicBezTo>
                  <a:cubicBezTo>
                    <a:pt x="73" y="589"/>
                    <a:pt x="73" y="589"/>
                    <a:pt x="73" y="589"/>
                  </a:cubicBezTo>
                  <a:cubicBezTo>
                    <a:pt x="59" y="589"/>
                    <a:pt x="29" y="574"/>
                    <a:pt x="29" y="545"/>
                  </a:cubicBezTo>
                  <a:cubicBezTo>
                    <a:pt x="29" y="486"/>
                    <a:pt x="29" y="486"/>
                    <a:pt x="29" y="486"/>
                  </a:cubicBezTo>
                  <a:cubicBezTo>
                    <a:pt x="412" y="486"/>
                    <a:pt x="412" y="486"/>
                    <a:pt x="412" y="486"/>
                  </a:cubicBezTo>
                  <a:lnTo>
                    <a:pt x="412" y="545"/>
                  </a:lnTo>
                  <a:close/>
                  <a:moveTo>
                    <a:pt x="412" y="457"/>
                  </a:moveTo>
                  <a:lnTo>
                    <a:pt x="412" y="457"/>
                  </a:lnTo>
                  <a:cubicBezTo>
                    <a:pt x="29" y="457"/>
                    <a:pt x="29" y="457"/>
                    <a:pt x="29" y="457"/>
                  </a:cubicBezTo>
                  <a:cubicBezTo>
                    <a:pt x="29" y="133"/>
                    <a:pt x="29" y="133"/>
                    <a:pt x="29" y="133"/>
                  </a:cubicBezTo>
                  <a:cubicBezTo>
                    <a:pt x="412" y="133"/>
                    <a:pt x="412" y="133"/>
                    <a:pt x="412" y="133"/>
                  </a:cubicBezTo>
                  <a:lnTo>
                    <a:pt x="412" y="457"/>
                  </a:lnTo>
                  <a:close/>
                  <a:moveTo>
                    <a:pt x="412" y="103"/>
                  </a:moveTo>
                  <a:lnTo>
                    <a:pt x="412" y="103"/>
                  </a:lnTo>
                  <a:cubicBezTo>
                    <a:pt x="29" y="103"/>
                    <a:pt x="29" y="103"/>
                    <a:pt x="29" y="103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59"/>
                    <a:pt x="59" y="44"/>
                    <a:pt x="73" y="44"/>
                  </a:cubicBezTo>
                  <a:cubicBezTo>
                    <a:pt x="368" y="44"/>
                    <a:pt x="368" y="44"/>
                    <a:pt x="368" y="44"/>
                  </a:cubicBezTo>
                  <a:cubicBezTo>
                    <a:pt x="382" y="44"/>
                    <a:pt x="412" y="59"/>
                    <a:pt x="412" y="74"/>
                  </a:cubicBezTo>
                  <a:lnTo>
                    <a:pt x="412" y="103"/>
                  </a:lnTo>
                  <a:close/>
                  <a:moveTo>
                    <a:pt x="221" y="574"/>
                  </a:moveTo>
                  <a:lnTo>
                    <a:pt x="221" y="574"/>
                  </a:lnTo>
                  <a:cubicBezTo>
                    <a:pt x="235" y="574"/>
                    <a:pt x="250" y="560"/>
                    <a:pt x="250" y="545"/>
                  </a:cubicBezTo>
                  <a:cubicBezTo>
                    <a:pt x="250" y="530"/>
                    <a:pt x="235" y="516"/>
                    <a:pt x="221" y="516"/>
                  </a:cubicBezTo>
                  <a:cubicBezTo>
                    <a:pt x="206" y="516"/>
                    <a:pt x="191" y="530"/>
                    <a:pt x="191" y="545"/>
                  </a:cubicBezTo>
                  <a:cubicBezTo>
                    <a:pt x="191" y="560"/>
                    <a:pt x="206" y="574"/>
                    <a:pt x="221" y="57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40" name="Title 37"/>
          <p:cNvSpPr txBox="1">
            <a:spLocks/>
          </p:cNvSpPr>
          <p:nvPr/>
        </p:nvSpPr>
        <p:spPr>
          <a:xfrm>
            <a:off x="2627784" y="404664"/>
            <a:ext cx="5318420" cy="587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LISA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1" name="Text Placeholder 38"/>
          <p:cNvSpPr txBox="1">
            <a:spLocks/>
          </p:cNvSpPr>
          <p:nvPr/>
        </p:nvSpPr>
        <p:spPr>
          <a:xfrm>
            <a:off x="755576" y="980728"/>
            <a:ext cx="4325433" cy="21267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Calibri"/>
              </a:rPr>
              <a:t>Czy rzeczywiście jest do Twoich usług?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TextBox 44"/>
          <p:cNvSpPr txBox="1"/>
          <p:nvPr/>
        </p:nvSpPr>
        <p:spPr>
          <a:xfrm>
            <a:off x="4823611" y="1817537"/>
            <a:ext cx="779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b="1" spc="-151" dirty="0">
                <a:solidFill>
                  <a:srgbClr val="FF0000"/>
                </a:solidFill>
              </a:rPr>
              <a:t>01</a:t>
            </a:r>
          </a:p>
        </p:txBody>
      </p:sp>
      <p:sp>
        <p:nvSpPr>
          <p:cNvPr id="43" name="TextBox 48"/>
          <p:cNvSpPr txBox="1"/>
          <p:nvPr/>
        </p:nvSpPr>
        <p:spPr>
          <a:xfrm>
            <a:off x="5796136" y="1916832"/>
            <a:ext cx="23701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rgbClr val="FF0000"/>
                </a:solidFill>
                <a:cs typeface="Arial"/>
              </a:rPr>
              <a:t>Lisa - prawny asystent AI</a:t>
            </a:r>
            <a:endParaRPr lang="en-US" sz="2400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44" name="Rectangle 49"/>
          <p:cNvSpPr/>
          <p:nvPr/>
        </p:nvSpPr>
        <p:spPr>
          <a:xfrm>
            <a:off x="5796136" y="2204864"/>
            <a:ext cx="2742656" cy="276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3700"/>
              </a:spcBef>
              <a:defRPr/>
            </a:pPr>
            <a:r>
              <a:rPr lang="pl-PL" sz="1050" dirty="0" smtClean="0">
                <a:solidFill>
                  <a:srgbClr val="FF0000"/>
                </a:solidFill>
                <a:cs typeface="Calibri"/>
              </a:rPr>
              <a:t>Tworzy umowy i analizy prawne</a:t>
            </a:r>
            <a:endParaRPr lang="id-ID" sz="1050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45" name="TextBox 50"/>
          <p:cNvSpPr txBox="1"/>
          <p:nvPr/>
        </p:nvSpPr>
        <p:spPr>
          <a:xfrm>
            <a:off x="4823611" y="2681969"/>
            <a:ext cx="779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b="1" spc="-151" dirty="0">
                <a:solidFill>
                  <a:srgbClr val="FF0000"/>
                </a:solidFill>
              </a:rPr>
              <a:t>02</a:t>
            </a:r>
          </a:p>
        </p:txBody>
      </p:sp>
      <p:sp>
        <p:nvSpPr>
          <p:cNvPr id="46" name="TextBox 51"/>
          <p:cNvSpPr txBox="1"/>
          <p:nvPr/>
        </p:nvSpPr>
        <p:spPr>
          <a:xfrm>
            <a:off x="5796136" y="2636912"/>
            <a:ext cx="24403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rgbClr val="FF0000"/>
                </a:solidFill>
                <a:cs typeface="Arial"/>
              </a:rPr>
              <a:t>Czy bezstronność to plus?</a:t>
            </a:r>
            <a:endParaRPr lang="en-US" sz="2400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47" name="Rectangle 52"/>
          <p:cNvSpPr/>
          <p:nvPr/>
        </p:nvSpPr>
        <p:spPr>
          <a:xfrm>
            <a:off x="5796136" y="2924944"/>
            <a:ext cx="2742656" cy="644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3700"/>
              </a:spcBef>
              <a:defRPr/>
            </a:pPr>
            <a:r>
              <a:rPr lang="pl-PL" sz="1050" dirty="0" smtClean="0">
                <a:solidFill>
                  <a:srgbClr val="FF0000"/>
                </a:solidFill>
                <a:cs typeface="Calibri"/>
              </a:rPr>
              <a:t>Twórcy twierdzą, że Lisa nie opowie się po żadnej ze stron, ale zaproponuje rzetelne rozwiązanie problemu.</a:t>
            </a:r>
            <a:endParaRPr lang="id-ID" sz="1050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48" name="TextBox 53"/>
          <p:cNvSpPr txBox="1"/>
          <p:nvPr/>
        </p:nvSpPr>
        <p:spPr>
          <a:xfrm>
            <a:off x="4837011" y="3492348"/>
            <a:ext cx="779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b="1" spc="-151" dirty="0">
                <a:solidFill>
                  <a:srgbClr val="FF0000"/>
                </a:solidFill>
              </a:rPr>
              <a:t>03</a:t>
            </a:r>
          </a:p>
        </p:txBody>
      </p:sp>
      <p:sp>
        <p:nvSpPr>
          <p:cNvPr id="49" name="TextBox 54"/>
          <p:cNvSpPr txBox="1"/>
          <p:nvPr/>
        </p:nvSpPr>
        <p:spPr>
          <a:xfrm>
            <a:off x="5796136" y="3645024"/>
            <a:ext cx="3192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rgbClr val="FF0000"/>
                </a:solidFill>
                <a:cs typeface="Arial"/>
              </a:rPr>
              <a:t>Ułatwia dostęp do usług prawnych</a:t>
            </a:r>
            <a:endParaRPr lang="en-US" sz="2400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50" name="Rectangle 55"/>
          <p:cNvSpPr/>
          <p:nvPr/>
        </p:nvSpPr>
        <p:spPr>
          <a:xfrm>
            <a:off x="5796136" y="3933056"/>
            <a:ext cx="2742656" cy="644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3700"/>
              </a:spcBef>
              <a:defRPr/>
            </a:pPr>
            <a:r>
              <a:rPr lang="pl-PL" sz="1050" dirty="0" smtClean="0">
                <a:solidFill>
                  <a:srgbClr val="FF0000"/>
                </a:solidFill>
                <a:cs typeface="Calibri"/>
              </a:rPr>
              <a:t>Dzięki oprogramowaniu problem braku możliwości otrzymania usługi prawnej  ma być rozwiązany.</a:t>
            </a:r>
            <a:endParaRPr lang="id-ID" sz="1050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51" name="TextBox 56"/>
          <p:cNvSpPr txBox="1"/>
          <p:nvPr/>
        </p:nvSpPr>
        <p:spPr>
          <a:xfrm>
            <a:off x="4837011" y="4356780"/>
            <a:ext cx="779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b="1" spc="-151" dirty="0">
                <a:solidFill>
                  <a:srgbClr val="FF0000"/>
                </a:solidFill>
              </a:rPr>
              <a:t>04</a:t>
            </a:r>
          </a:p>
        </p:txBody>
      </p:sp>
      <p:sp>
        <p:nvSpPr>
          <p:cNvPr id="52" name="TextBox 57"/>
          <p:cNvSpPr txBox="1"/>
          <p:nvPr/>
        </p:nvSpPr>
        <p:spPr>
          <a:xfrm>
            <a:off x="5868144" y="4581128"/>
            <a:ext cx="1380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rgbClr val="FF0000"/>
                </a:solidFill>
                <a:cs typeface="Arial"/>
              </a:rPr>
              <a:t>Szybkość usług</a:t>
            </a:r>
            <a:endParaRPr lang="en-US" sz="2400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53" name="Rectangle 58"/>
          <p:cNvSpPr/>
          <p:nvPr/>
        </p:nvSpPr>
        <p:spPr>
          <a:xfrm>
            <a:off x="5868144" y="4797152"/>
            <a:ext cx="3086142" cy="276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3700"/>
              </a:spcBef>
              <a:defRPr/>
            </a:pPr>
            <a:r>
              <a:rPr lang="pl-PL" sz="1050" dirty="0" smtClean="0">
                <a:solidFill>
                  <a:srgbClr val="FF0000"/>
                </a:solidFill>
                <a:cs typeface="Calibri"/>
              </a:rPr>
              <a:t>Generuje umowy i dokumenty nawet do 15 minut</a:t>
            </a:r>
            <a:endParaRPr lang="id-ID" sz="1050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54" name="TextBox 59"/>
          <p:cNvSpPr txBox="1"/>
          <p:nvPr/>
        </p:nvSpPr>
        <p:spPr>
          <a:xfrm>
            <a:off x="4850411" y="5191005"/>
            <a:ext cx="779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b="1" spc="-151" dirty="0">
                <a:solidFill>
                  <a:srgbClr val="FF0000"/>
                </a:solidFill>
              </a:rPr>
              <a:t>05</a:t>
            </a:r>
          </a:p>
        </p:txBody>
      </p:sp>
      <p:sp>
        <p:nvSpPr>
          <p:cNvPr id="55" name="TextBox 60"/>
          <p:cNvSpPr txBox="1"/>
          <p:nvPr/>
        </p:nvSpPr>
        <p:spPr>
          <a:xfrm>
            <a:off x="5868144" y="5301208"/>
            <a:ext cx="2708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rgbClr val="FF0000"/>
                </a:solidFill>
                <a:cs typeface="Arial"/>
              </a:rPr>
              <a:t>Czy rzeczywiście rozumie prawo?</a:t>
            </a:r>
            <a:endParaRPr lang="en-US" sz="2400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56" name="Rectangle 61"/>
          <p:cNvSpPr/>
          <p:nvPr/>
        </p:nvSpPr>
        <p:spPr>
          <a:xfrm>
            <a:off x="5868144" y="5517232"/>
            <a:ext cx="2742656" cy="644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3700"/>
              </a:spcBef>
              <a:defRPr/>
            </a:pPr>
            <a:r>
              <a:rPr lang="pl-PL" sz="1050" dirty="0" smtClean="0">
                <a:solidFill>
                  <a:srgbClr val="FF0000"/>
                </a:solidFill>
                <a:cs typeface="Calibri"/>
              </a:rPr>
              <a:t>Oparcie o platformę </a:t>
            </a:r>
            <a:r>
              <a:rPr lang="pl-PL" sz="1050" dirty="0" err="1" smtClean="0">
                <a:solidFill>
                  <a:srgbClr val="FF0000"/>
                </a:solidFill>
                <a:cs typeface="Calibri"/>
              </a:rPr>
              <a:t>Neota</a:t>
            </a:r>
            <a:r>
              <a:rPr lang="pl-PL" sz="1050" dirty="0" smtClean="0">
                <a:solidFill>
                  <a:srgbClr val="FF0000"/>
                </a:solidFill>
                <a:cs typeface="Calibri"/>
              </a:rPr>
              <a:t> </a:t>
            </a:r>
            <a:r>
              <a:rPr lang="pl-PL" sz="1050" dirty="0" err="1" smtClean="0">
                <a:solidFill>
                  <a:srgbClr val="FF0000"/>
                </a:solidFill>
                <a:cs typeface="Calibri"/>
              </a:rPr>
              <a:t>Logic</a:t>
            </a:r>
            <a:r>
              <a:rPr lang="pl-PL" sz="1050" dirty="0" smtClean="0">
                <a:solidFill>
                  <a:srgbClr val="FF0000"/>
                </a:solidFill>
                <a:cs typeface="Calibri"/>
              </a:rPr>
              <a:t> System ma być gwarancją najlepszej jakości AI, jednak czy w rzeczywistości tak jest?</a:t>
            </a:r>
            <a:endParaRPr lang="id-ID" sz="1050" dirty="0">
              <a:solidFill>
                <a:srgbClr val="FF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934144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  <p:sp>
        <p:nvSpPr>
          <p:cNvPr id="6" name="Oval 3"/>
          <p:cNvSpPr/>
          <p:nvPr/>
        </p:nvSpPr>
        <p:spPr>
          <a:xfrm>
            <a:off x="-251492" y="2919376"/>
            <a:ext cx="1090555" cy="1090555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5"/>
          <p:cNvSpPr/>
          <p:nvPr/>
        </p:nvSpPr>
        <p:spPr>
          <a:xfrm>
            <a:off x="700469" y="3220549"/>
            <a:ext cx="488211" cy="488211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Oval 6"/>
          <p:cNvSpPr/>
          <p:nvPr/>
        </p:nvSpPr>
        <p:spPr>
          <a:xfrm>
            <a:off x="1633592" y="2708920"/>
            <a:ext cx="1511469" cy="1511469"/>
          </a:xfrm>
          <a:prstGeom prst="ellipse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Oval 7"/>
          <p:cNvSpPr/>
          <p:nvPr/>
        </p:nvSpPr>
        <p:spPr>
          <a:xfrm>
            <a:off x="1126543" y="2957604"/>
            <a:ext cx="1014099" cy="1014099"/>
          </a:xfrm>
          <a:prstGeom prst="ellipse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Oval 8"/>
          <p:cNvSpPr/>
          <p:nvPr/>
        </p:nvSpPr>
        <p:spPr>
          <a:xfrm>
            <a:off x="2935171" y="3069963"/>
            <a:ext cx="789383" cy="789383"/>
          </a:xfrm>
          <a:prstGeom prst="ellipse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Oval 9"/>
          <p:cNvSpPr/>
          <p:nvPr/>
        </p:nvSpPr>
        <p:spPr>
          <a:xfrm>
            <a:off x="4045323" y="2823353"/>
            <a:ext cx="1282600" cy="1282600"/>
          </a:xfrm>
          <a:prstGeom prst="ellips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Oval 10"/>
          <p:cNvSpPr/>
          <p:nvPr/>
        </p:nvSpPr>
        <p:spPr>
          <a:xfrm>
            <a:off x="3629400" y="3188084"/>
            <a:ext cx="553141" cy="553141"/>
          </a:xfrm>
          <a:prstGeom prst="ellips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Oval 11"/>
          <p:cNvSpPr/>
          <p:nvPr/>
        </p:nvSpPr>
        <p:spPr>
          <a:xfrm>
            <a:off x="5082802" y="3069963"/>
            <a:ext cx="789383" cy="789383"/>
          </a:xfrm>
          <a:prstGeom prst="ellips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Oval 12"/>
          <p:cNvSpPr/>
          <p:nvPr/>
        </p:nvSpPr>
        <p:spPr>
          <a:xfrm>
            <a:off x="6228184" y="2708920"/>
            <a:ext cx="1511469" cy="1511469"/>
          </a:xfrm>
          <a:prstGeom prst="ellipse">
            <a:avLst/>
          </a:prstGeom>
          <a:solidFill>
            <a:schemeClr val="accent5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Oval 13"/>
          <p:cNvSpPr/>
          <p:nvPr/>
        </p:nvSpPr>
        <p:spPr>
          <a:xfrm>
            <a:off x="5721133" y="2957604"/>
            <a:ext cx="1014099" cy="1014099"/>
          </a:xfrm>
          <a:prstGeom prst="ellipse">
            <a:avLst/>
          </a:prstGeom>
          <a:solidFill>
            <a:schemeClr val="accent5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Oval 14"/>
          <p:cNvSpPr/>
          <p:nvPr/>
        </p:nvSpPr>
        <p:spPr>
          <a:xfrm>
            <a:off x="7529762" y="3069963"/>
            <a:ext cx="789383" cy="789383"/>
          </a:xfrm>
          <a:prstGeom prst="ellipse">
            <a:avLst/>
          </a:prstGeom>
          <a:solidFill>
            <a:schemeClr val="accent5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Oval 16"/>
          <p:cNvSpPr/>
          <p:nvPr/>
        </p:nvSpPr>
        <p:spPr>
          <a:xfrm>
            <a:off x="8253253" y="3097262"/>
            <a:ext cx="734785" cy="734785"/>
          </a:xfrm>
          <a:prstGeom prst="ellipse">
            <a:avLst/>
          </a:pr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21" name="Straight Arrow Connector 18"/>
          <p:cNvCxnSpPr/>
          <p:nvPr/>
        </p:nvCxnSpPr>
        <p:spPr>
          <a:xfrm flipH="1">
            <a:off x="293787" y="1978944"/>
            <a:ext cx="938488" cy="108466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19"/>
          <p:cNvSpPr txBox="1"/>
          <p:nvPr/>
        </p:nvSpPr>
        <p:spPr>
          <a:xfrm>
            <a:off x="265907" y="1563257"/>
            <a:ext cx="1572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Zbudowana w chmurze IBM Cloud</a:t>
            </a:r>
            <a:endParaRPr lang="id-ID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3" name="Straight Arrow Connector 20"/>
          <p:cNvCxnSpPr/>
          <p:nvPr/>
        </p:nvCxnSpPr>
        <p:spPr>
          <a:xfrm flipH="1">
            <a:off x="2419901" y="1978944"/>
            <a:ext cx="882423" cy="108466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1"/>
          <p:cNvSpPr txBox="1"/>
          <p:nvPr/>
        </p:nvSpPr>
        <p:spPr>
          <a:xfrm>
            <a:off x="2392022" y="1563257"/>
            <a:ext cx="15726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Język naturalny analizuje przy pomocy IBM Watson Studio</a:t>
            </a:r>
            <a:endParaRPr lang="id-ID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5" name="Straight Arrow Connector 22"/>
          <p:cNvCxnSpPr/>
          <p:nvPr/>
        </p:nvCxnSpPr>
        <p:spPr>
          <a:xfrm flipH="1">
            <a:off x="4683449" y="1978944"/>
            <a:ext cx="860425" cy="108466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3"/>
          <p:cNvSpPr txBox="1"/>
          <p:nvPr/>
        </p:nvSpPr>
        <p:spPr>
          <a:xfrm>
            <a:off x="4655570" y="1563257"/>
            <a:ext cx="1572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Główną funkcjonalnością oprogramowania jest analizowanie dużej ilości dokumentacji</a:t>
            </a:r>
            <a:endParaRPr lang="id-ID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7" name="Straight Arrow Connector 24"/>
          <p:cNvCxnSpPr/>
          <p:nvPr/>
        </p:nvCxnSpPr>
        <p:spPr>
          <a:xfrm flipH="1">
            <a:off x="6953473" y="1978944"/>
            <a:ext cx="863700" cy="108466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5"/>
          <p:cNvSpPr txBox="1"/>
          <p:nvPr/>
        </p:nvSpPr>
        <p:spPr>
          <a:xfrm>
            <a:off x="6925594" y="1563257"/>
            <a:ext cx="15726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Analizuje dokumenty w języku polskim, angielskim i niemieckim</a:t>
            </a:r>
            <a:endParaRPr lang="id-ID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700469" y="4100104"/>
            <a:ext cx="858459" cy="1016544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0110" y="5321962"/>
            <a:ext cx="1572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Potrafi analizować ryzyko zawieranych umów</a:t>
            </a:r>
            <a:endParaRPr lang="id-ID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3070527" y="4100104"/>
            <a:ext cx="786307" cy="1016544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318015" y="5321962"/>
            <a:ext cx="1572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Wskazuje klauzule niedozwolone w dokumentach</a:t>
            </a:r>
            <a:endParaRPr lang="id-ID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327921" y="4100104"/>
            <a:ext cx="709803" cy="1016544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50974" y="5321962"/>
            <a:ext cx="18192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Prawnicy tworzą „</a:t>
            </a:r>
            <a:r>
              <a:rPr lang="pl-PL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Playbooki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”, które zawierają przykładowe klauzule, które program potrafi zlokalizować</a:t>
            </a:r>
            <a:endParaRPr lang="id-ID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7643183" y="4100104"/>
            <a:ext cx="691883" cy="1016544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656023" y="5321962"/>
            <a:ext cx="1914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Może prowadzić „Hurtowe analizy” oraz odpowiadać na setki zapytań w sprawie poszczególnych dokumentów,</a:t>
            </a:r>
            <a:endParaRPr lang="id-ID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Title 41"/>
          <p:cNvSpPr txBox="1">
            <a:spLocks/>
          </p:cNvSpPr>
          <p:nvPr/>
        </p:nvSpPr>
        <p:spPr>
          <a:xfrm>
            <a:off x="-568517" y="227572"/>
            <a:ext cx="10802595" cy="665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AQUILA</a:t>
            </a:r>
            <a:endParaRPr kumimoji="0" lang="id-ID" sz="4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8" name="Text Placeholder 42"/>
          <p:cNvSpPr txBox="1">
            <a:spLocks/>
          </p:cNvSpPr>
          <p:nvPr/>
        </p:nvSpPr>
        <p:spPr>
          <a:xfrm>
            <a:off x="439943" y="816657"/>
            <a:ext cx="8785675" cy="24085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Calibri"/>
              </a:rPr>
              <a:t>Polski wkład w rozwój prawniczej AI - SSW </a:t>
            </a:r>
            <a:r>
              <a:rPr kumimoji="0" lang="pl-PL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Calibri"/>
              </a:rPr>
              <a:t>Pragmatic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Calibri"/>
              </a:rPr>
              <a:t> </a:t>
            </a:r>
            <a:r>
              <a:rPr kumimoji="0" lang="pl-PL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Calibri"/>
              </a:rPr>
              <a:t>Solutions</a:t>
            </a:r>
            <a:endParaRPr kumimoji="0" lang="id-ID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TextBox 44"/>
          <p:cNvSpPr txBox="1"/>
          <p:nvPr/>
        </p:nvSpPr>
        <p:spPr>
          <a:xfrm>
            <a:off x="1276485" y="3222901"/>
            <a:ext cx="681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d-ID" sz="2800" b="1" spc="-15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81385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  <p:sp>
        <p:nvSpPr>
          <p:cNvPr id="6" name="Freeform 11"/>
          <p:cNvSpPr/>
          <p:nvPr/>
        </p:nvSpPr>
        <p:spPr>
          <a:xfrm>
            <a:off x="0" y="1099423"/>
            <a:ext cx="5969000" cy="4803384"/>
          </a:xfrm>
          <a:custGeom>
            <a:avLst/>
            <a:gdLst>
              <a:gd name="connsiteX0" fmla="*/ 0 w 5969000"/>
              <a:gd name="connsiteY0" fmla="*/ 0 h 4803384"/>
              <a:gd name="connsiteX1" fmla="*/ 5303347 w 5969000"/>
              <a:gd name="connsiteY1" fmla="*/ 0 h 4803384"/>
              <a:gd name="connsiteX2" fmla="*/ 5969000 w 5969000"/>
              <a:gd name="connsiteY2" fmla="*/ 665653 h 4803384"/>
              <a:gd name="connsiteX3" fmla="*/ 5969000 w 5969000"/>
              <a:gd name="connsiteY3" fmla="*/ 4137731 h 4803384"/>
              <a:gd name="connsiteX4" fmla="*/ 5303347 w 5969000"/>
              <a:gd name="connsiteY4" fmla="*/ 4803384 h 4803384"/>
              <a:gd name="connsiteX5" fmla="*/ 0 w 5969000"/>
              <a:gd name="connsiteY5" fmla="*/ 4803384 h 4803384"/>
              <a:gd name="connsiteX6" fmla="*/ 0 w 5969000"/>
              <a:gd name="connsiteY6" fmla="*/ 4457700 h 4803384"/>
              <a:gd name="connsiteX7" fmla="*/ 5065195 w 5969000"/>
              <a:gd name="connsiteY7" fmla="*/ 4457700 h 4803384"/>
              <a:gd name="connsiteX8" fmla="*/ 5638800 w 5969000"/>
              <a:gd name="connsiteY8" fmla="*/ 3884095 h 4803384"/>
              <a:gd name="connsiteX9" fmla="*/ 5638800 w 5969000"/>
              <a:gd name="connsiteY9" fmla="*/ 892147 h 4803384"/>
              <a:gd name="connsiteX10" fmla="*/ 5065195 w 5969000"/>
              <a:gd name="connsiteY10" fmla="*/ 318542 h 4803384"/>
              <a:gd name="connsiteX11" fmla="*/ 0 w 5969000"/>
              <a:gd name="connsiteY11" fmla="*/ 318542 h 4803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69000" h="4803384">
                <a:moveTo>
                  <a:pt x="0" y="0"/>
                </a:moveTo>
                <a:lnTo>
                  <a:pt x="5303347" y="0"/>
                </a:lnTo>
                <a:cubicBezTo>
                  <a:pt x="5670977" y="0"/>
                  <a:pt x="5969000" y="298023"/>
                  <a:pt x="5969000" y="665653"/>
                </a:cubicBezTo>
                <a:lnTo>
                  <a:pt x="5969000" y="4137731"/>
                </a:lnTo>
                <a:cubicBezTo>
                  <a:pt x="5969000" y="4505361"/>
                  <a:pt x="5670977" y="4803384"/>
                  <a:pt x="5303347" y="4803384"/>
                </a:cubicBezTo>
                <a:lnTo>
                  <a:pt x="0" y="4803384"/>
                </a:lnTo>
                <a:lnTo>
                  <a:pt x="0" y="4457700"/>
                </a:lnTo>
                <a:lnTo>
                  <a:pt x="5065195" y="4457700"/>
                </a:lnTo>
                <a:cubicBezTo>
                  <a:pt x="5381988" y="4457700"/>
                  <a:pt x="5638800" y="4200888"/>
                  <a:pt x="5638800" y="3884095"/>
                </a:cubicBezTo>
                <a:lnTo>
                  <a:pt x="5638800" y="892147"/>
                </a:lnTo>
                <a:cubicBezTo>
                  <a:pt x="5638800" y="575354"/>
                  <a:pt x="5381988" y="318542"/>
                  <a:pt x="5065195" y="318542"/>
                </a:cubicBezTo>
                <a:lnTo>
                  <a:pt x="0" y="3185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" name="Group 2"/>
          <p:cNvGrpSpPr/>
          <p:nvPr/>
        </p:nvGrpSpPr>
        <p:grpSpPr>
          <a:xfrm>
            <a:off x="236435" y="1779641"/>
            <a:ext cx="2202005" cy="1481172"/>
            <a:chOff x="236434" y="1779640"/>
            <a:chExt cx="2202005" cy="1481173"/>
          </a:xfrm>
        </p:grpSpPr>
        <p:sp>
          <p:nvSpPr>
            <p:cNvPr id="8" name="TextBox 3"/>
            <p:cNvSpPr txBox="1"/>
            <p:nvPr/>
          </p:nvSpPr>
          <p:spPr>
            <a:xfrm>
              <a:off x="236434" y="1779640"/>
              <a:ext cx="220200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6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Brixton</a:t>
              </a:r>
              <a:r>
                <a:rPr lang="pl-PL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pl-PL" sz="16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case</a:t>
              </a:r>
              <a:endParaRPr lang="id-ID" sz="16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Rectangle 4"/>
            <p:cNvSpPr/>
            <p:nvPr/>
          </p:nvSpPr>
          <p:spPr>
            <a:xfrm>
              <a:off x="236434" y="2115947"/>
              <a:ext cx="2131495" cy="11448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14000"/>
                </a:lnSpc>
                <a:spcBef>
                  <a:spcPts val="3700"/>
                </a:spcBef>
                <a:defRPr/>
              </a:pPr>
              <a:r>
                <a:rPr lang="pl-PL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/>
                </a:rPr>
                <a:t>Zamieszki w </a:t>
              </a:r>
              <a:r>
                <a:rPr lang="pl-PL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/>
                </a:rPr>
                <a:t>Brixton</a:t>
              </a:r>
              <a:r>
                <a:rPr lang="pl-PL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/>
                </a:rPr>
                <a:t/>
              </a:r>
              <a:br>
                <a:rPr lang="pl-PL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/>
                </a:rPr>
              </a:br>
              <a:r>
                <a:rPr lang="pl-PL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/>
                </a:rPr>
                <a:t>Nicholas Robinson – zgrzewka wody</a:t>
              </a:r>
              <a:br>
                <a:rPr lang="pl-PL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/>
                </a:rPr>
              </a:br>
              <a:r>
                <a:rPr lang="pl-PL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/>
                </a:rPr>
                <a:t>Richard Johnson – kradzież wartościowych gier</a:t>
              </a:r>
            </a:p>
          </p:txBody>
        </p:sp>
      </p:grpSp>
      <p:grpSp>
        <p:nvGrpSpPr>
          <p:cNvPr id="10" name="Group 5"/>
          <p:cNvGrpSpPr/>
          <p:nvPr/>
        </p:nvGrpSpPr>
        <p:grpSpPr>
          <a:xfrm>
            <a:off x="2674874" y="1779641"/>
            <a:ext cx="2305089" cy="1060160"/>
            <a:chOff x="2674873" y="1779640"/>
            <a:chExt cx="2305089" cy="1060161"/>
          </a:xfrm>
        </p:grpSpPr>
        <p:sp>
          <p:nvSpPr>
            <p:cNvPr id="11" name="TextBox 6"/>
            <p:cNvSpPr txBox="1"/>
            <p:nvPr/>
          </p:nvSpPr>
          <p:spPr>
            <a:xfrm>
              <a:off x="2674873" y="1779640"/>
              <a:ext cx="220200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Kobieta z marihuaną</a:t>
              </a:r>
              <a:endParaRPr lang="id-ID" sz="16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Rectangle 7"/>
            <p:cNvSpPr/>
            <p:nvPr/>
          </p:nvSpPr>
          <p:spPr>
            <a:xfrm>
              <a:off x="2674873" y="2115947"/>
              <a:ext cx="2305089" cy="7238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14000"/>
                </a:lnSpc>
                <a:spcBef>
                  <a:spcPts val="3700"/>
                </a:spcBef>
                <a:defRPr/>
              </a:pPr>
              <a:r>
                <a:rPr lang="pl-PL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/>
                </a:rPr>
                <a:t>47 sędziów</a:t>
              </a:r>
              <a:br>
                <a:rPr lang="pl-PL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/>
                </a:rPr>
              </a:br>
              <a:r>
                <a:rPr lang="pl-PL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/>
                </a:rPr>
                <a:t>-29 niewinna</a:t>
              </a:r>
              <a:br>
                <a:rPr lang="pl-PL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/>
                </a:rPr>
              </a:br>
              <a:r>
                <a:rPr lang="pl-PL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/>
                </a:rPr>
                <a:t>- 18 winna</a:t>
              </a:r>
              <a:endParaRPr lang="id-ID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endParaRPr>
            </a:p>
          </p:txBody>
        </p:sp>
      </p:grpSp>
      <p:grpSp>
        <p:nvGrpSpPr>
          <p:cNvPr id="13" name="Group 8"/>
          <p:cNvGrpSpPr/>
          <p:nvPr/>
        </p:nvGrpSpPr>
        <p:grpSpPr>
          <a:xfrm>
            <a:off x="236435" y="4168695"/>
            <a:ext cx="2269475" cy="849654"/>
            <a:chOff x="236434" y="4168695"/>
            <a:chExt cx="2269475" cy="849655"/>
          </a:xfrm>
        </p:grpSpPr>
        <p:sp>
          <p:nvSpPr>
            <p:cNvPr id="14" name="TextBox 9"/>
            <p:cNvSpPr txBox="1"/>
            <p:nvPr/>
          </p:nvSpPr>
          <p:spPr>
            <a:xfrm>
              <a:off x="236434" y="4168695"/>
              <a:ext cx="220200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Dyskrecjonalność</a:t>
              </a:r>
              <a:endParaRPr lang="id-ID" sz="16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" name="Rectangle 10"/>
            <p:cNvSpPr/>
            <p:nvPr/>
          </p:nvSpPr>
          <p:spPr>
            <a:xfrm>
              <a:off x="236434" y="4505003"/>
              <a:ext cx="2269475" cy="5133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14000"/>
                </a:lnSpc>
                <a:spcBef>
                  <a:spcPts val="3700"/>
                </a:spcBef>
                <a:defRPr/>
              </a:pPr>
              <a:r>
                <a:rPr lang="pl-PL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/>
                </a:rPr>
                <a:t>Błogosławieństwo czy przekleństwo sądownictwa?</a:t>
              </a:r>
              <a:endParaRPr lang="id-ID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endParaRPr>
            </a:p>
          </p:txBody>
        </p:sp>
      </p:grpSp>
      <p:grpSp>
        <p:nvGrpSpPr>
          <p:cNvPr id="16" name="Group 11"/>
          <p:cNvGrpSpPr/>
          <p:nvPr/>
        </p:nvGrpSpPr>
        <p:grpSpPr>
          <a:xfrm>
            <a:off x="2659634" y="4313475"/>
            <a:ext cx="3642106" cy="849654"/>
            <a:chOff x="2674873" y="4168695"/>
            <a:chExt cx="2202005" cy="849655"/>
          </a:xfrm>
        </p:grpSpPr>
        <p:sp>
          <p:nvSpPr>
            <p:cNvPr id="17" name="TextBox 12"/>
            <p:cNvSpPr txBox="1"/>
            <p:nvPr/>
          </p:nvSpPr>
          <p:spPr>
            <a:xfrm>
              <a:off x="2674873" y="4168695"/>
              <a:ext cx="220200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Algorytm Twojej wiarygodności</a:t>
              </a:r>
              <a:endParaRPr lang="id-ID" sz="16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" name="Rectangle 13"/>
            <p:cNvSpPr/>
            <p:nvPr/>
          </p:nvSpPr>
          <p:spPr>
            <a:xfrm>
              <a:off x="2674873" y="4505003"/>
              <a:ext cx="2202005" cy="5133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14000"/>
                </a:lnSpc>
                <a:spcBef>
                  <a:spcPts val="3700"/>
                </a:spcBef>
                <a:defRPr/>
              </a:pPr>
              <a:r>
                <a:rPr lang="pl-PL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/>
                </a:rPr>
                <a:t>- Algorytmy ryzyka popełnienia przestępstwa</a:t>
              </a:r>
              <a:br>
                <a:rPr lang="pl-PL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/>
                </a:rPr>
              </a:br>
              <a:r>
                <a:rPr lang="pl-PL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/>
                </a:rPr>
                <a:t>- COMPAS (Wisconsin)</a:t>
              </a:r>
              <a:endParaRPr lang="id-ID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endParaRPr>
            </a:p>
          </p:txBody>
        </p:sp>
      </p:grpSp>
      <p:sp>
        <p:nvSpPr>
          <p:cNvPr id="19" name="Oval 15"/>
          <p:cNvSpPr/>
          <p:nvPr/>
        </p:nvSpPr>
        <p:spPr>
          <a:xfrm>
            <a:off x="3104921" y="814909"/>
            <a:ext cx="958467" cy="9584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20"/>
          <p:cNvSpPr/>
          <p:nvPr/>
        </p:nvSpPr>
        <p:spPr>
          <a:xfrm>
            <a:off x="3104921" y="5233417"/>
            <a:ext cx="958467" cy="95846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Oval 27"/>
          <p:cNvSpPr/>
          <p:nvPr/>
        </p:nvSpPr>
        <p:spPr>
          <a:xfrm>
            <a:off x="539828" y="5228856"/>
            <a:ext cx="958467" cy="95846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Oval 40"/>
          <p:cNvSpPr/>
          <p:nvPr/>
        </p:nvSpPr>
        <p:spPr>
          <a:xfrm>
            <a:off x="539828" y="810348"/>
            <a:ext cx="958467" cy="95846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Oval 43"/>
          <p:cNvSpPr/>
          <p:nvPr/>
        </p:nvSpPr>
        <p:spPr>
          <a:xfrm>
            <a:off x="5317477" y="3048071"/>
            <a:ext cx="958467" cy="95846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4" name="Group 45"/>
          <p:cNvGrpSpPr/>
          <p:nvPr/>
        </p:nvGrpSpPr>
        <p:grpSpPr>
          <a:xfrm>
            <a:off x="1074420" y="3070109"/>
            <a:ext cx="4055667" cy="1020375"/>
            <a:chOff x="1074420" y="3070108"/>
            <a:chExt cx="4055667" cy="1020376"/>
          </a:xfrm>
        </p:grpSpPr>
        <p:sp>
          <p:nvSpPr>
            <p:cNvPr id="25" name="TextBox 46"/>
            <p:cNvSpPr txBox="1"/>
            <p:nvPr/>
          </p:nvSpPr>
          <p:spPr>
            <a:xfrm>
              <a:off x="2514600" y="3070108"/>
              <a:ext cx="25729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21 czynników z Illinois</a:t>
              </a:r>
              <a:endParaRPr lang="id-ID" sz="16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" name="Rectangle 47"/>
            <p:cNvSpPr/>
            <p:nvPr/>
          </p:nvSpPr>
          <p:spPr>
            <a:xfrm>
              <a:off x="1074420" y="3366630"/>
              <a:ext cx="4055667" cy="7238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14000"/>
                </a:lnSpc>
                <a:spcBef>
                  <a:spcPts val="3700"/>
                </a:spcBef>
                <a:defRPr/>
              </a:pPr>
              <a:r>
                <a:rPr lang="pl-PL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/>
                </a:rPr>
                <a:t>Burgess</a:t>
              </a:r>
              <a:r>
                <a:rPr lang="pl-PL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/>
                </a:rPr>
                <a:t/>
              </a:r>
              <a:br>
                <a:rPr lang="pl-PL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/>
                </a:rPr>
              </a:br>
              <a:r>
                <a:rPr lang="pl-PL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/>
                </a:rPr>
                <a:t>Małe prawdopodobieństwo recydywy wynik między 16-21</a:t>
              </a:r>
              <a:br>
                <a:rPr lang="pl-PL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/>
                </a:rPr>
              </a:br>
              <a:r>
                <a:rPr lang="pl-PL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/>
                </a:rPr>
                <a:t>Duże podobieństwo recydywy między 0-4</a:t>
              </a:r>
              <a:endParaRPr lang="id-ID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endParaRPr>
            </a:p>
          </p:txBody>
        </p:sp>
      </p:grpSp>
      <p:sp>
        <p:nvSpPr>
          <p:cNvPr id="27" name="Rectangle 49"/>
          <p:cNvSpPr/>
          <p:nvPr/>
        </p:nvSpPr>
        <p:spPr>
          <a:xfrm>
            <a:off x="4962009" y="188640"/>
            <a:ext cx="41819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pl-PL" sz="4000" b="1" spc="-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 W SĄDOWNICTWIE</a:t>
            </a:r>
            <a:endParaRPr lang="en-US" sz="4000" b="1" spc="-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Rectangle 50"/>
          <p:cNvSpPr/>
          <p:nvPr/>
        </p:nvSpPr>
        <p:spPr>
          <a:xfrm>
            <a:off x="5411953" y="764704"/>
            <a:ext cx="3732047" cy="285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4000"/>
              </a:lnSpc>
              <a:defRPr/>
            </a:pP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Czy podsądny to </a:t>
            </a:r>
            <a:r>
              <a:rPr lang="pl-PL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Darth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pl-PL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Vader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czy </a:t>
            </a:r>
            <a:r>
              <a:rPr lang="pl-PL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Luke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pl-PL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Skywalker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?</a:t>
            </a:r>
            <a:endParaRPr lang="id-ID" sz="12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674846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  <p:sp>
        <p:nvSpPr>
          <p:cNvPr id="6" name="7 Rectángulo redondeado"/>
          <p:cNvSpPr/>
          <p:nvPr/>
        </p:nvSpPr>
        <p:spPr bwMode="auto">
          <a:xfrm>
            <a:off x="992070" y="2501525"/>
            <a:ext cx="2149255" cy="1977769"/>
          </a:xfrm>
          <a:prstGeom prst="roundRect">
            <a:avLst>
              <a:gd name="adj" fmla="val 2557"/>
            </a:avLst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txBody>
          <a:bodyPr lIns="216003" tIns="287999" rIns="216003" bIns="287999" rtlCol="0" anchor="t" anchorCtr="0"/>
          <a:lstStyle/>
          <a:p>
            <a:pPr lvl="0" algn="just">
              <a:lnSpc>
                <a:spcPct val="125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7 Rectángulo redondeado"/>
          <p:cNvSpPr/>
          <p:nvPr/>
        </p:nvSpPr>
        <p:spPr bwMode="auto">
          <a:xfrm>
            <a:off x="3497927" y="2501525"/>
            <a:ext cx="2149255" cy="1977769"/>
          </a:xfrm>
          <a:prstGeom prst="roundRect">
            <a:avLst>
              <a:gd name="adj" fmla="val 2557"/>
            </a:avLst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txBody>
          <a:bodyPr lIns="216003" tIns="287999" rIns="216003" bIns="287999" rtlCol="0" anchor="t" anchorCtr="0"/>
          <a:lstStyle/>
          <a:p>
            <a:pPr lvl="0" algn="just">
              <a:lnSpc>
                <a:spcPct val="125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6003783" y="2501525"/>
            <a:ext cx="2149255" cy="1977769"/>
          </a:xfrm>
          <a:prstGeom prst="roundRect">
            <a:avLst>
              <a:gd name="adj" fmla="val 2557"/>
            </a:avLst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txBody>
          <a:bodyPr lIns="216003" tIns="287999" rIns="216003" bIns="287999" rtlCol="0" anchor="t" anchorCtr="0"/>
          <a:lstStyle/>
          <a:p>
            <a:pPr lvl="0" algn="just">
              <a:lnSpc>
                <a:spcPct val="125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9 Rectángulo"/>
          <p:cNvSpPr/>
          <p:nvPr/>
        </p:nvSpPr>
        <p:spPr bwMode="auto">
          <a:xfrm>
            <a:off x="5983314" y="4437112"/>
            <a:ext cx="2190192" cy="794097"/>
          </a:xfrm>
          <a:custGeom>
            <a:avLst/>
            <a:gdLst/>
            <a:ahLst/>
            <a:cxnLst/>
            <a:rect l="l" t="t" r="r" b="b"/>
            <a:pathLst>
              <a:path w="2295255" h="1396618">
                <a:moveTo>
                  <a:pt x="0" y="0"/>
                </a:moveTo>
                <a:lnTo>
                  <a:pt x="2295255" y="0"/>
                </a:lnTo>
                <a:lnTo>
                  <a:pt x="2295255" y="1396618"/>
                </a:lnTo>
                <a:lnTo>
                  <a:pt x="1147628" y="1155024"/>
                </a:lnTo>
                <a:lnTo>
                  <a:pt x="0" y="139661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0" tIns="0" rIns="0" bIns="0" rtlCol="0" anchor="ctr"/>
          <a:lstStyle/>
          <a:p>
            <a:pPr algn="ctr"/>
            <a:endParaRPr lang="es-SV" sz="6003" b="1" dirty="0">
              <a:solidFill>
                <a:schemeClr val="tx1">
                  <a:lumMod val="75000"/>
                  <a:lumOff val="25000"/>
                </a:schemeClr>
              </a:solidFill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3477457" y="4437112"/>
            <a:ext cx="2190192" cy="794097"/>
          </a:xfrm>
          <a:custGeom>
            <a:avLst/>
            <a:gdLst/>
            <a:ahLst/>
            <a:cxnLst/>
            <a:rect l="l" t="t" r="r" b="b"/>
            <a:pathLst>
              <a:path w="2295255" h="1396618">
                <a:moveTo>
                  <a:pt x="0" y="0"/>
                </a:moveTo>
                <a:lnTo>
                  <a:pt x="2295255" y="0"/>
                </a:lnTo>
                <a:lnTo>
                  <a:pt x="2295255" y="1396618"/>
                </a:lnTo>
                <a:lnTo>
                  <a:pt x="1147628" y="1155024"/>
                </a:lnTo>
                <a:lnTo>
                  <a:pt x="0" y="139661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0" tIns="0" rIns="0" bIns="0" rtlCol="0" anchor="ctr"/>
          <a:lstStyle/>
          <a:p>
            <a:pPr algn="ctr"/>
            <a:endParaRPr lang="es-SV" sz="6003" b="1" dirty="0">
              <a:solidFill>
                <a:schemeClr val="tx1">
                  <a:lumMod val="75000"/>
                  <a:lumOff val="25000"/>
                </a:schemeClr>
              </a:solidFill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1" name="9 Rectángulo"/>
          <p:cNvSpPr/>
          <p:nvPr/>
        </p:nvSpPr>
        <p:spPr bwMode="auto">
          <a:xfrm>
            <a:off x="971600" y="4437112"/>
            <a:ext cx="2190192" cy="794097"/>
          </a:xfrm>
          <a:custGeom>
            <a:avLst/>
            <a:gdLst/>
            <a:ahLst/>
            <a:cxnLst/>
            <a:rect l="l" t="t" r="r" b="b"/>
            <a:pathLst>
              <a:path w="2295255" h="1396618">
                <a:moveTo>
                  <a:pt x="0" y="0"/>
                </a:moveTo>
                <a:lnTo>
                  <a:pt x="2295255" y="0"/>
                </a:lnTo>
                <a:lnTo>
                  <a:pt x="2295255" y="1396618"/>
                </a:lnTo>
                <a:lnTo>
                  <a:pt x="1147628" y="1155024"/>
                </a:lnTo>
                <a:lnTo>
                  <a:pt x="0" y="13966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0" tIns="0" rIns="0" bIns="0" rtlCol="0" anchor="ctr"/>
          <a:lstStyle/>
          <a:p>
            <a:pPr algn="ctr"/>
            <a:endParaRPr lang="es-SV" sz="6003" b="1" dirty="0">
              <a:solidFill>
                <a:schemeClr val="tx1">
                  <a:lumMod val="75000"/>
                  <a:lumOff val="25000"/>
                </a:schemeClr>
              </a:solidFill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2" name="Rectangle 25"/>
          <p:cNvSpPr/>
          <p:nvPr/>
        </p:nvSpPr>
        <p:spPr>
          <a:xfrm>
            <a:off x="1123111" y="3116231"/>
            <a:ext cx="1912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Powierzenie SI pełnej decyzyjności.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Box 26"/>
          <p:cNvSpPr txBox="1"/>
          <p:nvPr/>
        </p:nvSpPr>
        <p:spPr>
          <a:xfrm>
            <a:off x="1634533" y="3942890"/>
            <a:ext cx="86433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Roboto Light" panose="02000000000000000000" pitchFamily="2" charset="0"/>
                <a:cs typeface="Raleway"/>
              </a:rPr>
              <a:t>SILNE</a:t>
            </a:r>
            <a:endParaRPr lang="id-ID" b="1" dirty="0">
              <a:solidFill>
                <a:schemeClr val="tx1">
                  <a:lumMod val="75000"/>
                  <a:lumOff val="25000"/>
                </a:schemeClr>
              </a:solidFill>
              <a:ea typeface="Roboto Light" panose="02000000000000000000" pitchFamily="2" charset="0"/>
              <a:cs typeface="Raleway"/>
            </a:endParaRPr>
          </a:p>
        </p:txBody>
      </p:sp>
      <p:sp>
        <p:nvSpPr>
          <p:cNvPr id="14" name="Rectangle 27"/>
          <p:cNvSpPr/>
          <p:nvPr/>
        </p:nvSpPr>
        <p:spPr>
          <a:xfrm>
            <a:off x="3622471" y="2506631"/>
            <a:ext cx="19127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Np. system 206 (</a:t>
            </a:r>
            <a:r>
              <a:rPr lang="pl-PL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ChRL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) wspomagający wymiar sprawiedliwości poprzez wyszukiwanie dowodów, weryfikację faktów, stenografię, wstępne projektowanie informacji o winie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Box 28"/>
          <p:cNvSpPr txBox="1"/>
          <p:nvPr/>
        </p:nvSpPr>
        <p:spPr>
          <a:xfrm>
            <a:off x="3794053" y="3942890"/>
            <a:ext cx="154401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Roboto Light" panose="02000000000000000000" pitchFamily="2" charset="0"/>
                <a:cs typeface="Raleway"/>
              </a:rPr>
              <a:t>POŚREDNIE</a:t>
            </a:r>
            <a:endParaRPr lang="id-ID" b="1" dirty="0">
              <a:solidFill>
                <a:schemeClr val="tx1">
                  <a:lumMod val="75000"/>
                  <a:lumOff val="25000"/>
                </a:schemeClr>
              </a:solidFill>
              <a:ea typeface="Roboto Light" panose="02000000000000000000" pitchFamily="2" charset="0"/>
              <a:cs typeface="Raleway"/>
            </a:endParaRPr>
          </a:p>
        </p:txBody>
      </p:sp>
      <p:sp>
        <p:nvSpPr>
          <p:cNvPr id="16" name="Rectangle 29"/>
          <p:cNvSpPr/>
          <p:nvPr/>
        </p:nvSpPr>
        <p:spPr>
          <a:xfrm>
            <a:off x="6131991" y="3116231"/>
            <a:ext cx="1912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Wykorzystanie jako oprogramowanie pomocnicze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TextBox 30"/>
          <p:cNvSpPr txBox="1"/>
          <p:nvPr/>
        </p:nvSpPr>
        <p:spPr>
          <a:xfrm>
            <a:off x="6592114" y="3942890"/>
            <a:ext cx="96693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Roboto Light" panose="02000000000000000000" pitchFamily="2" charset="0"/>
                <a:cs typeface="Raleway"/>
              </a:rPr>
              <a:t>SŁABE</a:t>
            </a:r>
            <a:endParaRPr lang="id-ID" b="1" dirty="0">
              <a:solidFill>
                <a:schemeClr val="tx1">
                  <a:lumMod val="75000"/>
                  <a:lumOff val="25000"/>
                </a:schemeClr>
              </a:solidFill>
              <a:ea typeface="Roboto Light" panose="02000000000000000000" pitchFamily="2" charset="0"/>
              <a:cs typeface="Raleway"/>
            </a:endParaRPr>
          </a:p>
        </p:txBody>
      </p:sp>
      <p:sp>
        <p:nvSpPr>
          <p:cNvPr id="18" name="Title 57"/>
          <p:cNvSpPr txBox="1">
            <a:spLocks/>
          </p:cNvSpPr>
          <p:nvPr/>
        </p:nvSpPr>
        <p:spPr>
          <a:xfrm>
            <a:off x="-707544" y="682254"/>
            <a:ext cx="10802595" cy="665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SI ZAMIAST ASYSTENTA SĘDZIEGO?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9" name="Text Placeholder 58"/>
          <p:cNvSpPr txBox="1">
            <a:spLocks/>
          </p:cNvSpPr>
          <p:nvPr/>
        </p:nvSpPr>
        <p:spPr>
          <a:xfrm>
            <a:off x="300916" y="1398397"/>
            <a:ext cx="8785675" cy="24085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Calibri"/>
              </a:rPr>
              <a:t>Czy „sędzia zajrzy w szklaną kulę?”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9763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Sztuczna Inteligencja – próba definicji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Sztuczna Inteligencja odnosi się do </a:t>
            </a:r>
            <a:r>
              <a:rPr lang="pl-PL" b="1" dirty="0"/>
              <a:t>systemów</a:t>
            </a:r>
            <a:r>
              <a:rPr lang="pl-PL" dirty="0"/>
              <a:t> zaprojektowanych przez ludzi, które ze względu na złożony cel, działają w świecie fizycznym lub cyfrowym poprzez </a:t>
            </a:r>
            <a:r>
              <a:rPr lang="pl-PL" b="1" dirty="0"/>
              <a:t>postrzeganie swojego środowiska</a:t>
            </a:r>
            <a:r>
              <a:rPr lang="pl-PL" dirty="0"/>
              <a:t>, </a:t>
            </a:r>
            <a:r>
              <a:rPr lang="pl-PL" b="1" dirty="0"/>
              <a:t>interpretację danych</a:t>
            </a:r>
            <a:r>
              <a:rPr lang="pl-PL" dirty="0"/>
              <a:t>, </a:t>
            </a:r>
            <a:r>
              <a:rPr lang="pl-PL" b="1" dirty="0"/>
              <a:t>wyciągając wnioski </a:t>
            </a:r>
            <a:r>
              <a:rPr lang="pl-PL" dirty="0"/>
              <a:t>z wiedzy uzyskanej z tych danych i </a:t>
            </a:r>
            <a:r>
              <a:rPr lang="pl-PL" b="1" dirty="0"/>
              <a:t>dokonujący wyboru najlepszych działań </a:t>
            </a:r>
            <a:r>
              <a:rPr lang="pl-PL" dirty="0"/>
              <a:t>do podjęcia (zgodnie z wcześniej określonymi parametrami) dla osiągnięcia wyznaczonego celu. </a:t>
            </a:r>
            <a:r>
              <a:rPr lang="pl-PL" b="1" dirty="0"/>
              <a:t>Systemy SI można również zaprojektować w taki sposób</a:t>
            </a:r>
            <a:r>
              <a:rPr lang="pl-PL" dirty="0"/>
              <a:t>, aby uczyły się dostosowywać swoje zachowanie poprzez analizę wpływu poprzednich działań na otoczenie”.</a:t>
            </a:r>
          </a:p>
          <a:p>
            <a:r>
              <a:rPr lang="pl-PL" i="1" dirty="0"/>
              <a:t>High Level </a:t>
            </a:r>
            <a:r>
              <a:rPr lang="pl-PL" i="1" dirty="0" err="1"/>
              <a:t>Expert</a:t>
            </a:r>
            <a:r>
              <a:rPr lang="pl-PL" i="1" dirty="0"/>
              <a:t> </a:t>
            </a:r>
            <a:r>
              <a:rPr lang="pl-PL" i="1" dirty="0" err="1"/>
              <a:t>Grupon</a:t>
            </a:r>
            <a:r>
              <a:rPr lang="pl-PL" i="1" dirty="0"/>
              <a:t> AI dla Komisji Europejskiej, „Przewodnik etyczny dla Sztucznej Inteligencji Godnej Zaufania w UE”.</a:t>
            </a:r>
          </a:p>
        </p:txBody>
      </p:sp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</p:spTree>
    <p:extLst>
      <p:ext uri="{BB962C8B-B14F-4D97-AF65-F5344CB8AC3E}">
        <p14:creationId xmlns:p14="http://schemas.microsoft.com/office/powerpoint/2010/main" xmlns="" val="5772085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  <p:sp>
        <p:nvSpPr>
          <p:cNvPr id="6" name="TextBox 41"/>
          <p:cNvSpPr txBox="1"/>
          <p:nvPr/>
        </p:nvSpPr>
        <p:spPr>
          <a:xfrm>
            <a:off x="6885903" y="2396939"/>
            <a:ext cx="2042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accent2"/>
                </a:solidFill>
                <a:cs typeface="Arial"/>
              </a:rPr>
              <a:t>INSTANCJA</a:t>
            </a:r>
            <a:endParaRPr lang="en-US" sz="3200" b="1" dirty="0">
              <a:solidFill>
                <a:schemeClr val="accent2"/>
              </a:solidFill>
              <a:cs typeface="Arial"/>
            </a:endParaRPr>
          </a:p>
        </p:txBody>
      </p:sp>
      <p:sp>
        <p:nvSpPr>
          <p:cNvPr id="7" name="TextBox 43"/>
          <p:cNvSpPr txBox="1"/>
          <p:nvPr/>
        </p:nvSpPr>
        <p:spPr>
          <a:xfrm>
            <a:off x="6885903" y="4445823"/>
            <a:ext cx="2042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accent2"/>
                </a:solidFill>
                <a:cs typeface="Arial"/>
              </a:rPr>
              <a:t>OGRANICZENIA RZECZOWE</a:t>
            </a:r>
            <a:endParaRPr lang="en-US" sz="3200" b="1" dirty="0">
              <a:solidFill>
                <a:schemeClr val="accent2"/>
              </a:solidFill>
              <a:cs typeface="Arial"/>
            </a:endParaRPr>
          </a:p>
        </p:txBody>
      </p:sp>
      <p:sp>
        <p:nvSpPr>
          <p:cNvPr id="8" name="TextBox 45"/>
          <p:cNvSpPr txBox="1"/>
          <p:nvPr/>
        </p:nvSpPr>
        <p:spPr>
          <a:xfrm>
            <a:off x="323528" y="4509120"/>
            <a:ext cx="2495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 smtClean="0">
                <a:solidFill>
                  <a:schemeClr val="accent2"/>
                </a:solidFill>
                <a:cs typeface="Arial"/>
              </a:rPr>
              <a:t>WARTOŚĆ PRZEDMIOTU SPORU</a:t>
            </a:r>
            <a:endParaRPr lang="en-US" sz="3200" b="1" dirty="0">
              <a:solidFill>
                <a:schemeClr val="accent2"/>
              </a:solidFill>
              <a:cs typeface="Arial"/>
            </a:endParaRPr>
          </a:p>
        </p:txBody>
      </p:sp>
      <p:sp>
        <p:nvSpPr>
          <p:cNvPr id="9" name="TextBox 47"/>
          <p:cNvSpPr txBox="1"/>
          <p:nvPr/>
        </p:nvSpPr>
        <p:spPr>
          <a:xfrm>
            <a:off x="0" y="2420888"/>
            <a:ext cx="2845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 smtClean="0">
                <a:solidFill>
                  <a:schemeClr val="accent2"/>
                </a:solidFill>
                <a:cs typeface="Arial"/>
              </a:rPr>
              <a:t>RODZAJ POSTĘPOWANIA</a:t>
            </a:r>
            <a:endParaRPr lang="en-US" sz="3200" b="1" dirty="0">
              <a:solidFill>
                <a:schemeClr val="accent2"/>
              </a:solidFill>
              <a:cs typeface="Arial"/>
            </a:endParaRPr>
          </a:p>
        </p:txBody>
      </p:sp>
      <p:sp>
        <p:nvSpPr>
          <p:cNvPr id="10" name="Title 49"/>
          <p:cNvSpPr txBox="1">
            <a:spLocks/>
          </p:cNvSpPr>
          <p:nvPr/>
        </p:nvSpPr>
        <p:spPr>
          <a:xfrm>
            <a:off x="-544285" y="613604"/>
            <a:ext cx="10802595" cy="665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POSTULOWANE OGRANICZENIA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1" name="Text Placeholder 50"/>
          <p:cNvSpPr txBox="1">
            <a:spLocks/>
          </p:cNvSpPr>
          <p:nvPr/>
        </p:nvSpPr>
        <p:spPr>
          <a:xfrm>
            <a:off x="464175" y="1202689"/>
            <a:ext cx="8785675" cy="24085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Calibri"/>
              </a:rPr>
              <a:t>SI W SĄDOWNICTWIE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reeform 5">
            <a:extLst>
              <a:ext uri="{FF2B5EF4-FFF2-40B4-BE49-F238E27FC236}">
                <a16:creationId xmlns="" xmlns:a16="http://schemas.microsoft.com/office/drawing/2014/main" id="{8A87E3D3-1C78-4385-A23B-378E0915F715}"/>
              </a:ext>
            </a:extLst>
          </p:cNvPr>
          <p:cNvSpPr>
            <a:spLocks/>
          </p:cNvSpPr>
          <p:nvPr/>
        </p:nvSpPr>
        <p:spPr bwMode="auto">
          <a:xfrm>
            <a:off x="2882890" y="2104672"/>
            <a:ext cx="2111673" cy="1729562"/>
          </a:xfrm>
          <a:custGeom>
            <a:avLst/>
            <a:gdLst>
              <a:gd name="T0" fmla="*/ 27 w 182"/>
              <a:gd name="T1" fmla="*/ 150 h 150"/>
              <a:gd name="T2" fmla="*/ 41 w 182"/>
              <a:gd name="T3" fmla="*/ 150 h 150"/>
              <a:gd name="T4" fmla="*/ 37 w 182"/>
              <a:gd name="T5" fmla="*/ 139 h 150"/>
              <a:gd name="T6" fmla="*/ 57 w 182"/>
              <a:gd name="T7" fmla="*/ 119 h 150"/>
              <a:gd name="T8" fmla="*/ 77 w 182"/>
              <a:gd name="T9" fmla="*/ 139 h 150"/>
              <a:gd name="T10" fmla="*/ 73 w 182"/>
              <a:gd name="T11" fmla="*/ 150 h 150"/>
              <a:gd name="T12" fmla="*/ 87 w 182"/>
              <a:gd name="T13" fmla="*/ 150 h 150"/>
              <a:gd name="T14" fmla="*/ 151 w 182"/>
              <a:gd name="T15" fmla="*/ 87 h 150"/>
              <a:gd name="T16" fmla="*/ 151 w 182"/>
              <a:gd name="T17" fmla="*/ 68 h 150"/>
              <a:gd name="T18" fmla="*/ 152 w 182"/>
              <a:gd name="T19" fmla="*/ 70 h 150"/>
              <a:gd name="T20" fmla="*/ 164 w 182"/>
              <a:gd name="T21" fmla="*/ 74 h 150"/>
              <a:gd name="T22" fmla="*/ 182 w 182"/>
              <a:gd name="T23" fmla="*/ 56 h 150"/>
              <a:gd name="T24" fmla="*/ 164 w 182"/>
              <a:gd name="T25" fmla="*/ 38 h 150"/>
              <a:gd name="T26" fmla="*/ 152 w 182"/>
              <a:gd name="T27" fmla="*/ 43 h 150"/>
              <a:gd name="T28" fmla="*/ 151 w 182"/>
              <a:gd name="T29" fmla="*/ 44 h 150"/>
              <a:gd name="T30" fmla="*/ 151 w 182"/>
              <a:gd name="T31" fmla="*/ 26 h 150"/>
              <a:gd name="T32" fmla="*/ 138 w 182"/>
              <a:gd name="T33" fmla="*/ 26 h 150"/>
              <a:gd name="T34" fmla="*/ 123 w 182"/>
              <a:gd name="T35" fmla="*/ 0 h 150"/>
              <a:gd name="T36" fmla="*/ 101 w 182"/>
              <a:gd name="T37" fmla="*/ 5 h 150"/>
              <a:gd name="T38" fmla="*/ 101 w 182"/>
              <a:gd name="T39" fmla="*/ 36 h 150"/>
              <a:gd name="T40" fmla="*/ 77 w 182"/>
              <a:gd name="T41" fmla="*/ 50 h 150"/>
              <a:gd name="T42" fmla="*/ 51 w 182"/>
              <a:gd name="T43" fmla="*/ 34 h 150"/>
              <a:gd name="T44" fmla="*/ 35 w 182"/>
              <a:gd name="T45" fmla="*/ 51 h 150"/>
              <a:gd name="T46" fmla="*/ 50 w 182"/>
              <a:gd name="T47" fmla="*/ 77 h 150"/>
              <a:gd name="T48" fmla="*/ 37 w 182"/>
              <a:gd name="T49" fmla="*/ 100 h 150"/>
              <a:gd name="T50" fmla="*/ 6 w 182"/>
              <a:gd name="T51" fmla="*/ 100 h 150"/>
              <a:gd name="T52" fmla="*/ 0 w 182"/>
              <a:gd name="T53" fmla="*/ 122 h 150"/>
              <a:gd name="T54" fmla="*/ 27 w 182"/>
              <a:gd name="T55" fmla="*/ 138 h 150"/>
              <a:gd name="T56" fmla="*/ 27 w 182"/>
              <a:gd name="T57" fmla="*/ 15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82" h="150">
                <a:moveTo>
                  <a:pt x="27" y="150"/>
                </a:moveTo>
                <a:cubicBezTo>
                  <a:pt x="41" y="150"/>
                  <a:pt x="41" y="150"/>
                  <a:pt x="41" y="150"/>
                </a:cubicBezTo>
                <a:cubicBezTo>
                  <a:pt x="38" y="147"/>
                  <a:pt x="37" y="143"/>
                  <a:pt x="37" y="139"/>
                </a:cubicBezTo>
                <a:cubicBezTo>
                  <a:pt x="37" y="128"/>
                  <a:pt x="46" y="119"/>
                  <a:pt x="57" y="119"/>
                </a:cubicBezTo>
                <a:cubicBezTo>
                  <a:pt x="68" y="119"/>
                  <a:pt x="77" y="128"/>
                  <a:pt x="77" y="139"/>
                </a:cubicBezTo>
                <a:cubicBezTo>
                  <a:pt x="77" y="143"/>
                  <a:pt x="75" y="147"/>
                  <a:pt x="73" y="150"/>
                </a:cubicBezTo>
                <a:cubicBezTo>
                  <a:pt x="87" y="150"/>
                  <a:pt x="87" y="150"/>
                  <a:pt x="87" y="150"/>
                </a:cubicBezTo>
                <a:cubicBezTo>
                  <a:pt x="87" y="115"/>
                  <a:pt x="116" y="87"/>
                  <a:pt x="151" y="87"/>
                </a:cubicBezTo>
                <a:cubicBezTo>
                  <a:pt x="151" y="68"/>
                  <a:pt x="151" y="68"/>
                  <a:pt x="151" y="68"/>
                </a:cubicBezTo>
                <a:cubicBezTo>
                  <a:pt x="152" y="70"/>
                  <a:pt x="152" y="70"/>
                  <a:pt x="152" y="70"/>
                </a:cubicBezTo>
                <a:cubicBezTo>
                  <a:pt x="156" y="73"/>
                  <a:pt x="160" y="74"/>
                  <a:pt x="164" y="74"/>
                </a:cubicBezTo>
                <a:cubicBezTo>
                  <a:pt x="174" y="74"/>
                  <a:pt x="182" y="66"/>
                  <a:pt x="182" y="56"/>
                </a:cubicBezTo>
                <a:cubicBezTo>
                  <a:pt x="182" y="46"/>
                  <a:pt x="174" y="38"/>
                  <a:pt x="164" y="38"/>
                </a:cubicBezTo>
                <a:cubicBezTo>
                  <a:pt x="160" y="38"/>
                  <a:pt x="156" y="40"/>
                  <a:pt x="152" y="43"/>
                </a:cubicBezTo>
                <a:cubicBezTo>
                  <a:pt x="151" y="44"/>
                  <a:pt x="151" y="44"/>
                  <a:pt x="151" y="44"/>
                </a:cubicBezTo>
                <a:cubicBezTo>
                  <a:pt x="151" y="26"/>
                  <a:pt x="151" y="26"/>
                  <a:pt x="151" y="26"/>
                </a:cubicBezTo>
                <a:cubicBezTo>
                  <a:pt x="138" y="26"/>
                  <a:pt x="138" y="26"/>
                  <a:pt x="138" y="26"/>
                </a:cubicBezTo>
                <a:cubicBezTo>
                  <a:pt x="123" y="0"/>
                  <a:pt x="123" y="0"/>
                  <a:pt x="123" y="0"/>
                </a:cubicBezTo>
                <a:cubicBezTo>
                  <a:pt x="115" y="1"/>
                  <a:pt x="108" y="3"/>
                  <a:pt x="101" y="5"/>
                </a:cubicBezTo>
                <a:cubicBezTo>
                  <a:pt x="101" y="36"/>
                  <a:pt x="101" y="36"/>
                  <a:pt x="101" y="36"/>
                </a:cubicBezTo>
                <a:cubicBezTo>
                  <a:pt x="77" y="50"/>
                  <a:pt x="77" y="50"/>
                  <a:pt x="77" y="50"/>
                </a:cubicBezTo>
                <a:cubicBezTo>
                  <a:pt x="51" y="34"/>
                  <a:pt x="51" y="34"/>
                  <a:pt x="51" y="34"/>
                </a:cubicBezTo>
                <a:cubicBezTo>
                  <a:pt x="45" y="39"/>
                  <a:pt x="40" y="45"/>
                  <a:pt x="35" y="51"/>
                </a:cubicBezTo>
                <a:cubicBezTo>
                  <a:pt x="50" y="77"/>
                  <a:pt x="50" y="77"/>
                  <a:pt x="50" y="77"/>
                </a:cubicBezTo>
                <a:cubicBezTo>
                  <a:pt x="37" y="100"/>
                  <a:pt x="37" y="100"/>
                  <a:pt x="37" y="100"/>
                </a:cubicBezTo>
                <a:cubicBezTo>
                  <a:pt x="6" y="100"/>
                  <a:pt x="6" y="100"/>
                  <a:pt x="6" y="100"/>
                </a:cubicBezTo>
                <a:cubicBezTo>
                  <a:pt x="3" y="107"/>
                  <a:pt x="1" y="115"/>
                  <a:pt x="0" y="122"/>
                </a:cubicBezTo>
                <a:cubicBezTo>
                  <a:pt x="27" y="138"/>
                  <a:pt x="27" y="138"/>
                  <a:pt x="27" y="138"/>
                </a:cubicBezTo>
                <a:lnTo>
                  <a:pt x="27" y="150"/>
                </a:lnTo>
                <a:close/>
              </a:path>
            </a:pathLst>
          </a:custGeom>
          <a:solidFill>
            <a:schemeClr val="accent3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6">
            <a:extLst>
              <a:ext uri="{FF2B5EF4-FFF2-40B4-BE49-F238E27FC236}">
                <a16:creationId xmlns="" xmlns:a16="http://schemas.microsoft.com/office/drawing/2014/main" id="{BA865A28-EA2B-4F21-9A0A-0F280E6B2107}"/>
              </a:ext>
            </a:extLst>
          </p:cNvPr>
          <p:cNvSpPr>
            <a:spLocks/>
          </p:cNvSpPr>
          <p:nvPr/>
        </p:nvSpPr>
        <p:spPr bwMode="auto">
          <a:xfrm>
            <a:off x="4659376" y="2104672"/>
            <a:ext cx="1736265" cy="2104970"/>
          </a:xfrm>
          <a:custGeom>
            <a:avLst/>
            <a:gdLst>
              <a:gd name="T0" fmla="*/ 0 w 150"/>
              <a:gd name="T1" fmla="*/ 40 h 182"/>
              <a:gd name="T2" fmla="*/ 11 w 150"/>
              <a:gd name="T3" fmla="*/ 36 h 182"/>
              <a:gd name="T4" fmla="*/ 31 w 150"/>
              <a:gd name="T5" fmla="*/ 56 h 182"/>
              <a:gd name="T6" fmla="*/ 11 w 150"/>
              <a:gd name="T7" fmla="*/ 76 h 182"/>
              <a:gd name="T8" fmla="*/ 0 w 150"/>
              <a:gd name="T9" fmla="*/ 73 h 182"/>
              <a:gd name="T10" fmla="*/ 0 w 150"/>
              <a:gd name="T11" fmla="*/ 87 h 182"/>
              <a:gd name="T12" fmla="*/ 63 w 150"/>
              <a:gd name="T13" fmla="*/ 150 h 182"/>
              <a:gd name="T14" fmla="*/ 81 w 150"/>
              <a:gd name="T15" fmla="*/ 150 h 182"/>
              <a:gd name="T16" fmla="*/ 80 w 150"/>
              <a:gd name="T17" fmla="*/ 152 h 182"/>
              <a:gd name="T18" fmla="*/ 75 w 150"/>
              <a:gd name="T19" fmla="*/ 164 h 182"/>
              <a:gd name="T20" fmla="*/ 93 w 150"/>
              <a:gd name="T21" fmla="*/ 182 h 182"/>
              <a:gd name="T22" fmla="*/ 111 w 150"/>
              <a:gd name="T23" fmla="*/ 164 h 182"/>
              <a:gd name="T24" fmla="*/ 107 w 150"/>
              <a:gd name="T25" fmla="*/ 152 h 182"/>
              <a:gd name="T26" fmla="*/ 105 w 150"/>
              <a:gd name="T27" fmla="*/ 150 h 182"/>
              <a:gd name="T28" fmla="*/ 123 w 150"/>
              <a:gd name="T29" fmla="*/ 150 h 182"/>
              <a:gd name="T30" fmla="*/ 123 w 150"/>
              <a:gd name="T31" fmla="*/ 138 h 182"/>
              <a:gd name="T32" fmla="*/ 150 w 150"/>
              <a:gd name="T33" fmla="*/ 122 h 182"/>
              <a:gd name="T34" fmla="*/ 144 w 150"/>
              <a:gd name="T35" fmla="*/ 100 h 182"/>
              <a:gd name="T36" fmla="*/ 113 w 150"/>
              <a:gd name="T37" fmla="*/ 100 h 182"/>
              <a:gd name="T38" fmla="*/ 100 w 150"/>
              <a:gd name="T39" fmla="*/ 77 h 182"/>
              <a:gd name="T40" fmla="*/ 116 w 150"/>
              <a:gd name="T41" fmla="*/ 51 h 182"/>
              <a:gd name="T42" fmla="*/ 99 w 150"/>
              <a:gd name="T43" fmla="*/ 34 h 182"/>
              <a:gd name="T44" fmla="*/ 73 w 150"/>
              <a:gd name="T45" fmla="*/ 50 h 182"/>
              <a:gd name="T46" fmla="*/ 49 w 150"/>
              <a:gd name="T47" fmla="*/ 36 h 182"/>
              <a:gd name="T48" fmla="*/ 50 w 150"/>
              <a:gd name="T49" fmla="*/ 5 h 182"/>
              <a:gd name="T50" fmla="*/ 27 w 150"/>
              <a:gd name="T51" fmla="*/ 0 h 182"/>
              <a:gd name="T52" fmla="*/ 12 w 150"/>
              <a:gd name="T53" fmla="*/ 26 h 182"/>
              <a:gd name="T54" fmla="*/ 0 w 150"/>
              <a:gd name="T55" fmla="*/ 26 h 182"/>
              <a:gd name="T56" fmla="*/ 0 w 150"/>
              <a:gd name="T57" fmla="*/ 4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50" h="182">
                <a:moveTo>
                  <a:pt x="0" y="40"/>
                </a:moveTo>
                <a:cubicBezTo>
                  <a:pt x="3" y="38"/>
                  <a:pt x="7" y="36"/>
                  <a:pt x="11" y="36"/>
                </a:cubicBezTo>
                <a:cubicBezTo>
                  <a:pt x="22" y="36"/>
                  <a:pt x="31" y="45"/>
                  <a:pt x="31" y="56"/>
                </a:cubicBezTo>
                <a:cubicBezTo>
                  <a:pt x="31" y="67"/>
                  <a:pt x="22" y="76"/>
                  <a:pt x="11" y="76"/>
                </a:cubicBezTo>
                <a:cubicBezTo>
                  <a:pt x="7" y="76"/>
                  <a:pt x="3" y="75"/>
                  <a:pt x="0" y="73"/>
                </a:cubicBezTo>
                <a:cubicBezTo>
                  <a:pt x="0" y="87"/>
                  <a:pt x="0" y="87"/>
                  <a:pt x="0" y="87"/>
                </a:cubicBezTo>
                <a:cubicBezTo>
                  <a:pt x="34" y="87"/>
                  <a:pt x="63" y="115"/>
                  <a:pt x="63" y="150"/>
                </a:cubicBezTo>
                <a:cubicBezTo>
                  <a:pt x="81" y="150"/>
                  <a:pt x="81" y="150"/>
                  <a:pt x="81" y="150"/>
                </a:cubicBezTo>
                <a:cubicBezTo>
                  <a:pt x="80" y="152"/>
                  <a:pt x="80" y="152"/>
                  <a:pt x="80" y="152"/>
                </a:cubicBezTo>
                <a:cubicBezTo>
                  <a:pt x="77" y="155"/>
                  <a:pt x="75" y="159"/>
                  <a:pt x="75" y="164"/>
                </a:cubicBezTo>
                <a:cubicBezTo>
                  <a:pt x="75" y="174"/>
                  <a:pt x="83" y="182"/>
                  <a:pt x="93" y="182"/>
                </a:cubicBezTo>
                <a:cubicBezTo>
                  <a:pt x="103" y="182"/>
                  <a:pt x="111" y="174"/>
                  <a:pt x="111" y="164"/>
                </a:cubicBezTo>
                <a:cubicBezTo>
                  <a:pt x="111" y="159"/>
                  <a:pt x="110" y="155"/>
                  <a:pt x="107" y="152"/>
                </a:cubicBezTo>
                <a:cubicBezTo>
                  <a:pt x="105" y="150"/>
                  <a:pt x="105" y="150"/>
                  <a:pt x="105" y="150"/>
                </a:cubicBezTo>
                <a:cubicBezTo>
                  <a:pt x="123" y="150"/>
                  <a:pt x="123" y="150"/>
                  <a:pt x="123" y="150"/>
                </a:cubicBezTo>
                <a:cubicBezTo>
                  <a:pt x="123" y="138"/>
                  <a:pt x="123" y="138"/>
                  <a:pt x="123" y="138"/>
                </a:cubicBezTo>
                <a:cubicBezTo>
                  <a:pt x="150" y="122"/>
                  <a:pt x="150" y="122"/>
                  <a:pt x="150" y="122"/>
                </a:cubicBezTo>
                <a:cubicBezTo>
                  <a:pt x="149" y="115"/>
                  <a:pt x="147" y="107"/>
                  <a:pt x="144" y="100"/>
                </a:cubicBezTo>
                <a:cubicBezTo>
                  <a:pt x="113" y="100"/>
                  <a:pt x="113" y="100"/>
                  <a:pt x="113" y="100"/>
                </a:cubicBezTo>
                <a:cubicBezTo>
                  <a:pt x="100" y="77"/>
                  <a:pt x="100" y="77"/>
                  <a:pt x="100" y="77"/>
                </a:cubicBezTo>
                <a:cubicBezTo>
                  <a:pt x="116" y="51"/>
                  <a:pt x="116" y="51"/>
                  <a:pt x="116" y="51"/>
                </a:cubicBezTo>
                <a:cubicBezTo>
                  <a:pt x="110" y="45"/>
                  <a:pt x="105" y="39"/>
                  <a:pt x="99" y="34"/>
                </a:cubicBezTo>
                <a:cubicBezTo>
                  <a:pt x="73" y="50"/>
                  <a:pt x="73" y="50"/>
                  <a:pt x="73" y="50"/>
                </a:cubicBezTo>
                <a:cubicBezTo>
                  <a:pt x="49" y="36"/>
                  <a:pt x="49" y="36"/>
                  <a:pt x="49" y="36"/>
                </a:cubicBezTo>
                <a:cubicBezTo>
                  <a:pt x="50" y="5"/>
                  <a:pt x="50" y="5"/>
                  <a:pt x="50" y="5"/>
                </a:cubicBezTo>
                <a:cubicBezTo>
                  <a:pt x="42" y="3"/>
                  <a:pt x="35" y="1"/>
                  <a:pt x="27" y="0"/>
                </a:cubicBezTo>
                <a:cubicBezTo>
                  <a:pt x="12" y="26"/>
                  <a:pt x="12" y="26"/>
                  <a:pt x="12" y="26"/>
                </a:cubicBezTo>
                <a:cubicBezTo>
                  <a:pt x="0" y="26"/>
                  <a:pt x="0" y="26"/>
                  <a:pt x="0" y="26"/>
                </a:cubicBezTo>
                <a:lnTo>
                  <a:pt x="0" y="40"/>
                </a:lnTo>
                <a:close/>
              </a:path>
            </a:pathLst>
          </a:custGeom>
          <a:solidFill>
            <a:schemeClr val="accent1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="" xmlns:a16="http://schemas.microsoft.com/office/drawing/2014/main" id="{556304F0-5860-4823-8ED4-027C1EFDF1AE}"/>
              </a:ext>
            </a:extLst>
          </p:cNvPr>
          <p:cNvSpPr>
            <a:spLocks/>
          </p:cNvSpPr>
          <p:nvPr/>
        </p:nvSpPr>
        <p:spPr bwMode="auto">
          <a:xfrm>
            <a:off x="4283968" y="3861048"/>
            <a:ext cx="2111673" cy="1742969"/>
          </a:xfrm>
          <a:custGeom>
            <a:avLst/>
            <a:gdLst>
              <a:gd name="T0" fmla="*/ 155 w 182"/>
              <a:gd name="T1" fmla="*/ 0 h 151"/>
              <a:gd name="T2" fmla="*/ 142 w 182"/>
              <a:gd name="T3" fmla="*/ 0 h 151"/>
              <a:gd name="T4" fmla="*/ 145 w 182"/>
              <a:gd name="T5" fmla="*/ 12 h 151"/>
              <a:gd name="T6" fmla="*/ 125 w 182"/>
              <a:gd name="T7" fmla="*/ 32 h 151"/>
              <a:gd name="T8" fmla="*/ 105 w 182"/>
              <a:gd name="T9" fmla="*/ 12 h 151"/>
              <a:gd name="T10" fmla="*/ 109 w 182"/>
              <a:gd name="T11" fmla="*/ 0 h 151"/>
              <a:gd name="T12" fmla="*/ 95 w 182"/>
              <a:gd name="T13" fmla="*/ 0 h 151"/>
              <a:gd name="T14" fmla="*/ 32 w 182"/>
              <a:gd name="T15" fmla="*/ 64 h 151"/>
              <a:gd name="T16" fmla="*/ 32 w 182"/>
              <a:gd name="T17" fmla="*/ 82 h 151"/>
              <a:gd name="T18" fmla="*/ 30 w 182"/>
              <a:gd name="T19" fmla="*/ 80 h 151"/>
              <a:gd name="T20" fmla="*/ 18 w 182"/>
              <a:gd name="T21" fmla="*/ 76 h 151"/>
              <a:gd name="T22" fmla="*/ 0 w 182"/>
              <a:gd name="T23" fmla="*/ 94 h 151"/>
              <a:gd name="T24" fmla="*/ 18 w 182"/>
              <a:gd name="T25" fmla="*/ 112 h 151"/>
              <a:gd name="T26" fmla="*/ 30 w 182"/>
              <a:gd name="T27" fmla="*/ 107 h 151"/>
              <a:gd name="T28" fmla="*/ 32 w 182"/>
              <a:gd name="T29" fmla="*/ 106 h 151"/>
              <a:gd name="T30" fmla="*/ 32 w 182"/>
              <a:gd name="T31" fmla="*/ 124 h 151"/>
              <a:gd name="T32" fmla="*/ 44 w 182"/>
              <a:gd name="T33" fmla="*/ 124 h 151"/>
              <a:gd name="T34" fmla="*/ 59 w 182"/>
              <a:gd name="T35" fmla="*/ 151 h 151"/>
              <a:gd name="T36" fmla="*/ 82 w 182"/>
              <a:gd name="T37" fmla="*/ 145 h 151"/>
              <a:gd name="T38" fmla="*/ 81 w 182"/>
              <a:gd name="T39" fmla="*/ 114 h 151"/>
              <a:gd name="T40" fmla="*/ 105 w 182"/>
              <a:gd name="T41" fmla="*/ 100 h 151"/>
              <a:gd name="T42" fmla="*/ 131 w 182"/>
              <a:gd name="T43" fmla="*/ 116 h 151"/>
              <a:gd name="T44" fmla="*/ 148 w 182"/>
              <a:gd name="T45" fmla="*/ 100 h 151"/>
              <a:gd name="T46" fmla="*/ 132 w 182"/>
              <a:gd name="T47" fmla="*/ 73 h 151"/>
              <a:gd name="T48" fmla="*/ 145 w 182"/>
              <a:gd name="T49" fmla="*/ 50 h 151"/>
              <a:gd name="T50" fmla="*/ 176 w 182"/>
              <a:gd name="T51" fmla="*/ 50 h 151"/>
              <a:gd name="T52" fmla="*/ 182 w 182"/>
              <a:gd name="T53" fmla="*/ 28 h 151"/>
              <a:gd name="T54" fmla="*/ 155 w 182"/>
              <a:gd name="T55" fmla="*/ 13 h 151"/>
              <a:gd name="T56" fmla="*/ 155 w 182"/>
              <a:gd name="T57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82" h="151">
                <a:moveTo>
                  <a:pt x="155" y="0"/>
                </a:moveTo>
                <a:cubicBezTo>
                  <a:pt x="142" y="0"/>
                  <a:pt x="142" y="0"/>
                  <a:pt x="142" y="0"/>
                </a:cubicBezTo>
                <a:cubicBezTo>
                  <a:pt x="144" y="4"/>
                  <a:pt x="145" y="8"/>
                  <a:pt x="145" y="12"/>
                </a:cubicBezTo>
                <a:cubicBezTo>
                  <a:pt x="145" y="23"/>
                  <a:pt x="136" y="32"/>
                  <a:pt x="125" y="32"/>
                </a:cubicBezTo>
                <a:cubicBezTo>
                  <a:pt x="114" y="32"/>
                  <a:pt x="105" y="23"/>
                  <a:pt x="105" y="12"/>
                </a:cubicBezTo>
                <a:cubicBezTo>
                  <a:pt x="105" y="8"/>
                  <a:pt x="107" y="4"/>
                  <a:pt x="109" y="0"/>
                </a:cubicBezTo>
                <a:cubicBezTo>
                  <a:pt x="95" y="0"/>
                  <a:pt x="95" y="0"/>
                  <a:pt x="95" y="0"/>
                </a:cubicBezTo>
                <a:cubicBezTo>
                  <a:pt x="95" y="35"/>
                  <a:pt x="66" y="63"/>
                  <a:pt x="32" y="64"/>
                </a:cubicBezTo>
                <a:cubicBezTo>
                  <a:pt x="32" y="82"/>
                  <a:pt x="32" y="82"/>
                  <a:pt x="32" y="82"/>
                </a:cubicBezTo>
                <a:cubicBezTo>
                  <a:pt x="30" y="80"/>
                  <a:pt x="30" y="80"/>
                  <a:pt x="30" y="80"/>
                </a:cubicBezTo>
                <a:cubicBezTo>
                  <a:pt x="27" y="78"/>
                  <a:pt x="22" y="76"/>
                  <a:pt x="18" y="76"/>
                </a:cubicBezTo>
                <a:cubicBezTo>
                  <a:pt x="8" y="76"/>
                  <a:pt x="0" y="84"/>
                  <a:pt x="0" y="94"/>
                </a:cubicBezTo>
                <a:cubicBezTo>
                  <a:pt x="0" y="104"/>
                  <a:pt x="8" y="112"/>
                  <a:pt x="18" y="112"/>
                </a:cubicBezTo>
                <a:cubicBezTo>
                  <a:pt x="22" y="112"/>
                  <a:pt x="27" y="110"/>
                  <a:pt x="30" y="107"/>
                </a:cubicBezTo>
                <a:cubicBezTo>
                  <a:pt x="32" y="106"/>
                  <a:pt x="32" y="106"/>
                  <a:pt x="32" y="106"/>
                </a:cubicBezTo>
                <a:cubicBezTo>
                  <a:pt x="32" y="124"/>
                  <a:pt x="32" y="124"/>
                  <a:pt x="32" y="124"/>
                </a:cubicBezTo>
                <a:cubicBezTo>
                  <a:pt x="44" y="124"/>
                  <a:pt x="44" y="124"/>
                  <a:pt x="44" y="124"/>
                </a:cubicBezTo>
                <a:cubicBezTo>
                  <a:pt x="59" y="151"/>
                  <a:pt x="59" y="151"/>
                  <a:pt x="59" y="151"/>
                </a:cubicBezTo>
                <a:cubicBezTo>
                  <a:pt x="67" y="149"/>
                  <a:pt x="74" y="147"/>
                  <a:pt x="82" y="145"/>
                </a:cubicBezTo>
                <a:cubicBezTo>
                  <a:pt x="81" y="114"/>
                  <a:pt x="81" y="114"/>
                  <a:pt x="81" y="114"/>
                </a:cubicBezTo>
                <a:cubicBezTo>
                  <a:pt x="105" y="100"/>
                  <a:pt x="105" y="100"/>
                  <a:pt x="105" y="100"/>
                </a:cubicBezTo>
                <a:cubicBezTo>
                  <a:pt x="131" y="116"/>
                  <a:pt x="131" y="116"/>
                  <a:pt x="131" y="116"/>
                </a:cubicBezTo>
                <a:cubicBezTo>
                  <a:pt x="137" y="111"/>
                  <a:pt x="142" y="106"/>
                  <a:pt x="148" y="100"/>
                </a:cubicBezTo>
                <a:cubicBezTo>
                  <a:pt x="132" y="73"/>
                  <a:pt x="132" y="73"/>
                  <a:pt x="132" y="73"/>
                </a:cubicBezTo>
                <a:cubicBezTo>
                  <a:pt x="145" y="50"/>
                  <a:pt x="145" y="50"/>
                  <a:pt x="145" y="50"/>
                </a:cubicBezTo>
                <a:cubicBezTo>
                  <a:pt x="176" y="50"/>
                  <a:pt x="176" y="50"/>
                  <a:pt x="176" y="50"/>
                </a:cubicBezTo>
                <a:cubicBezTo>
                  <a:pt x="179" y="43"/>
                  <a:pt x="181" y="35"/>
                  <a:pt x="182" y="28"/>
                </a:cubicBezTo>
                <a:cubicBezTo>
                  <a:pt x="155" y="13"/>
                  <a:pt x="155" y="13"/>
                  <a:pt x="155" y="13"/>
                </a:cubicBezTo>
                <a:lnTo>
                  <a:pt x="155" y="0"/>
                </a:lnTo>
                <a:close/>
              </a:path>
            </a:pathLst>
          </a:custGeom>
          <a:solidFill>
            <a:schemeClr val="accent4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8">
            <a:extLst>
              <a:ext uri="{FF2B5EF4-FFF2-40B4-BE49-F238E27FC236}">
                <a16:creationId xmlns="" xmlns:a16="http://schemas.microsoft.com/office/drawing/2014/main" id="{9A2D049A-1A45-45C9-8D16-AD078C2934A8}"/>
              </a:ext>
            </a:extLst>
          </p:cNvPr>
          <p:cNvSpPr>
            <a:spLocks/>
          </p:cNvSpPr>
          <p:nvPr/>
        </p:nvSpPr>
        <p:spPr bwMode="auto">
          <a:xfrm>
            <a:off x="2882890" y="3499047"/>
            <a:ext cx="1749672" cy="2104970"/>
          </a:xfrm>
          <a:custGeom>
            <a:avLst/>
            <a:gdLst>
              <a:gd name="T0" fmla="*/ 151 w 151"/>
              <a:gd name="T1" fmla="*/ 141 h 182"/>
              <a:gd name="T2" fmla="*/ 139 w 151"/>
              <a:gd name="T3" fmla="*/ 145 h 182"/>
              <a:gd name="T4" fmla="*/ 119 w 151"/>
              <a:gd name="T5" fmla="*/ 125 h 182"/>
              <a:gd name="T6" fmla="*/ 139 w 151"/>
              <a:gd name="T7" fmla="*/ 105 h 182"/>
              <a:gd name="T8" fmla="*/ 151 w 151"/>
              <a:gd name="T9" fmla="*/ 109 h 182"/>
              <a:gd name="T10" fmla="*/ 151 w 151"/>
              <a:gd name="T11" fmla="*/ 95 h 182"/>
              <a:gd name="T12" fmla="*/ 87 w 151"/>
              <a:gd name="T13" fmla="*/ 31 h 182"/>
              <a:gd name="T14" fmla="*/ 69 w 151"/>
              <a:gd name="T15" fmla="*/ 31 h 182"/>
              <a:gd name="T16" fmla="*/ 70 w 151"/>
              <a:gd name="T17" fmla="*/ 29 h 182"/>
              <a:gd name="T18" fmla="*/ 75 w 151"/>
              <a:gd name="T19" fmla="*/ 18 h 182"/>
              <a:gd name="T20" fmla="*/ 57 w 151"/>
              <a:gd name="T21" fmla="*/ 0 h 182"/>
              <a:gd name="T22" fmla="*/ 39 w 151"/>
              <a:gd name="T23" fmla="*/ 18 h 182"/>
              <a:gd name="T24" fmla="*/ 43 w 151"/>
              <a:gd name="T25" fmla="*/ 29 h 182"/>
              <a:gd name="T26" fmla="*/ 45 w 151"/>
              <a:gd name="T27" fmla="*/ 31 h 182"/>
              <a:gd name="T28" fmla="*/ 27 w 151"/>
              <a:gd name="T29" fmla="*/ 31 h 182"/>
              <a:gd name="T30" fmla="*/ 27 w 151"/>
              <a:gd name="T31" fmla="*/ 44 h 182"/>
              <a:gd name="T32" fmla="*/ 0 w 151"/>
              <a:gd name="T33" fmla="*/ 59 h 182"/>
              <a:gd name="T34" fmla="*/ 6 w 151"/>
              <a:gd name="T35" fmla="*/ 81 h 182"/>
              <a:gd name="T36" fmla="*/ 37 w 151"/>
              <a:gd name="T37" fmla="*/ 81 h 182"/>
              <a:gd name="T38" fmla="*/ 50 w 151"/>
              <a:gd name="T39" fmla="*/ 104 h 182"/>
              <a:gd name="T40" fmla="*/ 35 w 151"/>
              <a:gd name="T41" fmla="*/ 131 h 182"/>
              <a:gd name="T42" fmla="*/ 51 w 151"/>
              <a:gd name="T43" fmla="*/ 147 h 182"/>
              <a:gd name="T44" fmla="*/ 77 w 151"/>
              <a:gd name="T45" fmla="*/ 131 h 182"/>
              <a:gd name="T46" fmla="*/ 101 w 151"/>
              <a:gd name="T47" fmla="*/ 145 h 182"/>
              <a:gd name="T48" fmla="*/ 101 w 151"/>
              <a:gd name="T49" fmla="*/ 176 h 182"/>
              <a:gd name="T50" fmla="*/ 123 w 151"/>
              <a:gd name="T51" fmla="*/ 182 h 182"/>
              <a:gd name="T52" fmla="*/ 138 w 151"/>
              <a:gd name="T53" fmla="*/ 155 h 182"/>
              <a:gd name="T54" fmla="*/ 151 w 151"/>
              <a:gd name="T55" fmla="*/ 155 h 182"/>
              <a:gd name="T56" fmla="*/ 151 w 151"/>
              <a:gd name="T57" fmla="*/ 141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51" h="182">
                <a:moveTo>
                  <a:pt x="151" y="141"/>
                </a:moveTo>
                <a:cubicBezTo>
                  <a:pt x="147" y="144"/>
                  <a:pt x="143" y="145"/>
                  <a:pt x="139" y="145"/>
                </a:cubicBezTo>
                <a:cubicBezTo>
                  <a:pt x="128" y="145"/>
                  <a:pt x="119" y="136"/>
                  <a:pt x="119" y="125"/>
                </a:cubicBezTo>
                <a:cubicBezTo>
                  <a:pt x="119" y="114"/>
                  <a:pt x="128" y="105"/>
                  <a:pt x="139" y="105"/>
                </a:cubicBezTo>
                <a:cubicBezTo>
                  <a:pt x="143" y="105"/>
                  <a:pt x="147" y="106"/>
                  <a:pt x="151" y="109"/>
                </a:cubicBezTo>
                <a:cubicBezTo>
                  <a:pt x="151" y="95"/>
                  <a:pt x="151" y="95"/>
                  <a:pt x="151" y="95"/>
                </a:cubicBezTo>
                <a:cubicBezTo>
                  <a:pt x="116" y="94"/>
                  <a:pt x="87" y="66"/>
                  <a:pt x="87" y="31"/>
                </a:cubicBezTo>
                <a:cubicBezTo>
                  <a:pt x="69" y="31"/>
                  <a:pt x="69" y="31"/>
                  <a:pt x="69" y="31"/>
                </a:cubicBezTo>
                <a:cubicBezTo>
                  <a:pt x="70" y="29"/>
                  <a:pt x="70" y="29"/>
                  <a:pt x="70" y="29"/>
                </a:cubicBezTo>
                <a:cubicBezTo>
                  <a:pt x="73" y="26"/>
                  <a:pt x="75" y="22"/>
                  <a:pt x="75" y="18"/>
                </a:cubicBezTo>
                <a:cubicBezTo>
                  <a:pt x="75" y="8"/>
                  <a:pt x="67" y="0"/>
                  <a:pt x="57" y="0"/>
                </a:cubicBezTo>
                <a:cubicBezTo>
                  <a:pt x="47" y="0"/>
                  <a:pt x="39" y="8"/>
                  <a:pt x="39" y="18"/>
                </a:cubicBezTo>
                <a:cubicBezTo>
                  <a:pt x="39" y="22"/>
                  <a:pt x="40" y="26"/>
                  <a:pt x="43" y="29"/>
                </a:cubicBezTo>
                <a:cubicBezTo>
                  <a:pt x="45" y="31"/>
                  <a:pt x="45" y="31"/>
                  <a:pt x="45" y="31"/>
                </a:cubicBezTo>
                <a:cubicBezTo>
                  <a:pt x="27" y="31"/>
                  <a:pt x="27" y="31"/>
                  <a:pt x="27" y="31"/>
                </a:cubicBezTo>
                <a:cubicBezTo>
                  <a:pt x="27" y="44"/>
                  <a:pt x="27" y="44"/>
                  <a:pt x="27" y="44"/>
                </a:cubicBezTo>
                <a:cubicBezTo>
                  <a:pt x="0" y="59"/>
                  <a:pt x="0" y="59"/>
                  <a:pt x="0" y="59"/>
                </a:cubicBezTo>
                <a:cubicBezTo>
                  <a:pt x="1" y="66"/>
                  <a:pt x="3" y="74"/>
                  <a:pt x="6" y="81"/>
                </a:cubicBezTo>
                <a:cubicBezTo>
                  <a:pt x="37" y="81"/>
                  <a:pt x="37" y="81"/>
                  <a:pt x="37" y="81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35" y="131"/>
                  <a:pt x="35" y="131"/>
                  <a:pt x="35" y="131"/>
                </a:cubicBezTo>
                <a:cubicBezTo>
                  <a:pt x="40" y="137"/>
                  <a:pt x="45" y="142"/>
                  <a:pt x="51" y="147"/>
                </a:cubicBezTo>
                <a:cubicBezTo>
                  <a:pt x="77" y="131"/>
                  <a:pt x="77" y="131"/>
                  <a:pt x="77" y="131"/>
                </a:cubicBezTo>
                <a:cubicBezTo>
                  <a:pt x="101" y="145"/>
                  <a:pt x="101" y="145"/>
                  <a:pt x="101" y="145"/>
                </a:cubicBezTo>
                <a:cubicBezTo>
                  <a:pt x="101" y="176"/>
                  <a:pt x="101" y="176"/>
                  <a:pt x="101" y="176"/>
                </a:cubicBezTo>
                <a:cubicBezTo>
                  <a:pt x="108" y="178"/>
                  <a:pt x="115" y="180"/>
                  <a:pt x="123" y="182"/>
                </a:cubicBezTo>
                <a:cubicBezTo>
                  <a:pt x="138" y="155"/>
                  <a:pt x="138" y="155"/>
                  <a:pt x="138" y="155"/>
                </a:cubicBezTo>
                <a:cubicBezTo>
                  <a:pt x="151" y="155"/>
                  <a:pt x="151" y="155"/>
                  <a:pt x="151" y="155"/>
                </a:cubicBezTo>
                <a:lnTo>
                  <a:pt x="151" y="141"/>
                </a:lnTo>
                <a:close/>
              </a:path>
            </a:pathLst>
          </a:custGeom>
          <a:solidFill>
            <a:schemeClr val="accent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55">
            <a:extLst>
              <a:ext uri="{FF2B5EF4-FFF2-40B4-BE49-F238E27FC236}">
                <a16:creationId xmlns="" xmlns:a16="http://schemas.microsoft.com/office/drawing/2014/main" id="{D6457EE8-8D78-466A-9F62-DD2437FEF917}"/>
              </a:ext>
            </a:extLst>
          </p:cNvPr>
          <p:cNvSpPr txBox="1"/>
          <p:nvPr/>
        </p:nvSpPr>
        <p:spPr>
          <a:xfrm>
            <a:off x="4103798" y="3691801"/>
            <a:ext cx="107093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>
              <a:defRPr lang="en-US"/>
            </a:defPPr>
            <a:lvl1pPr>
              <a:defRPr sz="1600">
                <a:solidFill>
                  <a:schemeClr val="bg1"/>
                </a:solidFill>
                <a:latin typeface="Montserrat" panose="02000000000000000000" pitchFamily="2" charset="0"/>
                <a:cs typeface="Montserrat" panose="02000000000000000000" pitchFamily="2" charset="0"/>
              </a:defRPr>
            </a:lvl1pPr>
          </a:lstStyle>
          <a:p>
            <a:pPr algn="ctr"/>
            <a:r>
              <a:rPr lang="en-US" sz="1800" dirty="0">
                <a:latin typeface="+mn-lt"/>
              </a:rPr>
              <a:t>Core Idea</a:t>
            </a:r>
            <a:endParaRPr lang="id-ID" sz="1800" dirty="0">
              <a:latin typeface="+mn-lt"/>
            </a:endParaRPr>
          </a:p>
        </p:txBody>
      </p:sp>
      <p:sp>
        <p:nvSpPr>
          <p:cNvPr id="17" name="TextBox 56">
            <a:extLst>
              <a:ext uri="{FF2B5EF4-FFF2-40B4-BE49-F238E27FC236}">
                <a16:creationId xmlns="" xmlns:a16="http://schemas.microsoft.com/office/drawing/2014/main" id="{EAE34725-9DDB-489F-A9A5-B26C2CB0EB0F}"/>
              </a:ext>
            </a:extLst>
          </p:cNvPr>
          <p:cNvSpPr txBox="1"/>
          <p:nvPr/>
        </p:nvSpPr>
        <p:spPr>
          <a:xfrm>
            <a:off x="3892849" y="3583324"/>
            <a:ext cx="1533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OGRANICZENIA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622432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Zastosowanie w SI w mediacjach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Richard </a:t>
            </a:r>
            <a:r>
              <a:rPr lang="pl-PL" dirty="0" err="1" smtClean="0"/>
              <a:t>Susskind</a:t>
            </a:r>
            <a:r>
              <a:rPr lang="pl-PL" dirty="0" smtClean="0"/>
              <a:t> – ODR</a:t>
            </a:r>
          </a:p>
          <a:p>
            <a:r>
              <a:rPr lang="pl-PL" dirty="0" smtClean="0"/>
              <a:t>Automatyzacja procesów podejmowania decyzji</a:t>
            </a:r>
          </a:p>
          <a:p>
            <a:r>
              <a:rPr lang="pl-PL" dirty="0" smtClean="0"/>
              <a:t>Wskazanie na możliwość facylitacji </a:t>
            </a:r>
          </a:p>
          <a:p>
            <a:r>
              <a:rPr lang="pl-PL" dirty="0" smtClean="0"/>
              <a:t>Przewidywanie wyników orzeczeń (predykcja)</a:t>
            </a:r>
            <a:endParaRPr lang="pl-PL" dirty="0"/>
          </a:p>
        </p:txBody>
      </p:sp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</p:spTree>
    <p:extLst>
      <p:ext uri="{BB962C8B-B14F-4D97-AF65-F5344CB8AC3E}">
        <p14:creationId xmlns:p14="http://schemas.microsoft.com/office/powerpoint/2010/main" xmlns="" val="25911358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chemat blokowy: karta 4"/>
          <p:cNvSpPr/>
          <p:nvPr/>
        </p:nvSpPr>
        <p:spPr>
          <a:xfrm>
            <a:off x="5004048" y="6425952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425952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220638" y="598117"/>
            <a:ext cx="10802595" cy="665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CZY NA PEWNO SI?</a:t>
            </a:r>
            <a:endParaRPr kumimoji="0" lang="id-ID" sz="4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787822" y="1229406"/>
            <a:ext cx="8785675" cy="24085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Calibri"/>
              </a:rPr>
              <a:t>O nazywaniu każdej automatyzacji sztuczną inteligencją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reeform 41"/>
          <p:cNvSpPr>
            <a:spLocks/>
          </p:cNvSpPr>
          <p:nvPr/>
        </p:nvSpPr>
        <p:spPr bwMode="auto">
          <a:xfrm rot="196007">
            <a:off x="72913" y="2168080"/>
            <a:ext cx="1310287" cy="2596339"/>
          </a:xfrm>
          <a:custGeom>
            <a:avLst/>
            <a:gdLst>
              <a:gd name="connsiteX0" fmla="*/ 604123 w 1442337"/>
              <a:gd name="connsiteY0" fmla="*/ 539421 h 2857998"/>
              <a:gd name="connsiteX1" fmla="*/ 628842 w 1442337"/>
              <a:gd name="connsiteY1" fmla="*/ 540876 h 2857998"/>
              <a:gd name="connsiteX2" fmla="*/ 650650 w 1442337"/>
              <a:gd name="connsiteY2" fmla="*/ 548148 h 2857998"/>
              <a:gd name="connsiteX3" fmla="*/ 671733 w 1442337"/>
              <a:gd name="connsiteY3" fmla="*/ 559057 h 2857998"/>
              <a:gd name="connsiteX4" fmla="*/ 689182 w 1442337"/>
              <a:gd name="connsiteY4" fmla="*/ 572874 h 2857998"/>
              <a:gd name="connsiteX5" fmla="*/ 705175 w 1442337"/>
              <a:gd name="connsiteY5" fmla="*/ 591055 h 2857998"/>
              <a:gd name="connsiteX6" fmla="*/ 716807 w 1442337"/>
              <a:gd name="connsiteY6" fmla="*/ 611418 h 2857998"/>
              <a:gd name="connsiteX7" fmla="*/ 724803 w 1442337"/>
              <a:gd name="connsiteY7" fmla="*/ 633235 h 2857998"/>
              <a:gd name="connsiteX8" fmla="*/ 737888 w 1442337"/>
              <a:gd name="connsiteY8" fmla="*/ 649234 h 2857998"/>
              <a:gd name="connsiteX9" fmla="*/ 749520 w 1442337"/>
              <a:gd name="connsiteY9" fmla="*/ 668142 h 2857998"/>
              <a:gd name="connsiteX10" fmla="*/ 759699 w 1442337"/>
              <a:gd name="connsiteY10" fmla="*/ 687778 h 2857998"/>
              <a:gd name="connsiteX11" fmla="*/ 1024321 w 1442337"/>
              <a:gd name="connsiteY11" fmla="*/ 1005581 h 2857998"/>
              <a:gd name="connsiteX12" fmla="*/ 1350738 w 1442337"/>
              <a:gd name="connsiteY12" fmla="*/ 1042669 h 2857998"/>
              <a:gd name="connsiteX13" fmla="*/ 1371092 w 1442337"/>
              <a:gd name="connsiteY13" fmla="*/ 1047033 h 2857998"/>
              <a:gd name="connsiteX14" fmla="*/ 1390721 w 1442337"/>
              <a:gd name="connsiteY14" fmla="*/ 1055760 h 2857998"/>
              <a:gd name="connsiteX15" fmla="*/ 1405987 w 1442337"/>
              <a:gd name="connsiteY15" fmla="*/ 1067396 h 2857998"/>
              <a:gd name="connsiteX16" fmla="*/ 1420527 w 1442337"/>
              <a:gd name="connsiteY16" fmla="*/ 1081941 h 2857998"/>
              <a:gd name="connsiteX17" fmla="*/ 1430705 w 1442337"/>
              <a:gd name="connsiteY17" fmla="*/ 1098668 h 2857998"/>
              <a:gd name="connsiteX18" fmla="*/ 1438701 w 1442337"/>
              <a:gd name="connsiteY18" fmla="*/ 1116848 h 2857998"/>
              <a:gd name="connsiteX19" fmla="*/ 1442336 w 1442337"/>
              <a:gd name="connsiteY19" fmla="*/ 1137211 h 2857998"/>
              <a:gd name="connsiteX20" fmla="*/ 1442337 w 1442337"/>
              <a:gd name="connsiteY20" fmla="*/ 1158301 h 2857998"/>
              <a:gd name="connsiteX21" fmla="*/ 1437247 w 1442337"/>
              <a:gd name="connsiteY21" fmla="*/ 1180118 h 2857998"/>
              <a:gd name="connsiteX22" fmla="*/ 1428524 w 1442337"/>
              <a:gd name="connsiteY22" fmla="*/ 1200480 h 2857998"/>
              <a:gd name="connsiteX23" fmla="*/ 1416165 w 1442337"/>
              <a:gd name="connsiteY23" fmla="*/ 1217208 h 2857998"/>
              <a:gd name="connsiteX24" fmla="*/ 1400172 w 1442337"/>
              <a:gd name="connsiteY24" fmla="*/ 1231752 h 2857998"/>
              <a:gd name="connsiteX25" fmla="*/ 1381269 w 1442337"/>
              <a:gd name="connsiteY25" fmla="*/ 1242660 h 2857998"/>
              <a:gd name="connsiteX26" fmla="*/ 1360915 w 1442337"/>
              <a:gd name="connsiteY26" fmla="*/ 1248478 h 2857998"/>
              <a:gd name="connsiteX27" fmla="*/ 1339105 w 1442337"/>
              <a:gd name="connsiteY27" fmla="*/ 1251387 h 2857998"/>
              <a:gd name="connsiteX28" fmla="*/ 1333290 w 1442337"/>
              <a:gd name="connsiteY28" fmla="*/ 1251387 h 2857998"/>
              <a:gd name="connsiteX29" fmla="*/ 1327473 w 1442337"/>
              <a:gd name="connsiteY29" fmla="*/ 1251387 h 2857998"/>
              <a:gd name="connsiteX30" fmla="*/ 959619 w 1442337"/>
              <a:gd name="connsiteY30" fmla="*/ 1208480 h 2857998"/>
              <a:gd name="connsiteX31" fmla="*/ 940718 w 1442337"/>
              <a:gd name="connsiteY31" fmla="*/ 1204843 h 2857998"/>
              <a:gd name="connsiteX32" fmla="*/ 921816 w 1442337"/>
              <a:gd name="connsiteY32" fmla="*/ 1196844 h 2857998"/>
              <a:gd name="connsiteX33" fmla="*/ 905823 w 1442337"/>
              <a:gd name="connsiteY33" fmla="*/ 1186663 h 2857998"/>
              <a:gd name="connsiteX34" fmla="*/ 892009 w 1442337"/>
              <a:gd name="connsiteY34" fmla="*/ 1172118 h 2857998"/>
              <a:gd name="connsiteX35" fmla="*/ 770603 w 1442337"/>
              <a:gd name="connsiteY35" fmla="*/ 1027398 h 2857998"/>
              <a:gd name="connsiteX36" fmla="*/ 770603 w 1442337"/>
              <a:gd name="connsiteY36" fmla="*/ 1394653 h 2857998"/>
              <a:gd name="connsiteX37" fmla="*/ 1116647 w 1442337"/>
              <a:gd name="connsiteY37" fmla="*/ 1559736 h 2857998"/>
              <a:gd name="connsiteX38" fmla="*/ 1134822 w 1442337"/>
              <a:gd name="connsiteY38" fmla="*/ 1570644 h 2857998"/>
              <a:gd name="connsiteX39" fmla="*/ 1150816 w 1442337"/>
              <a:gd name="connsiteY39" fmla="*/ 1585189 h 2857998"/>
              <a:gd name="connsiteX40" fmla="*/ 1165355 w 1442337"/>
              <a:gd name="connsiteY40" fmla="*/ 1601189 h 2857998"/>
              <a:gd name="connsiteX41" fmla="*/ 1175533 w 1442337"/>
              <a:gd name="connsiteY41" fmla="*/ 1618643 h 2857998"/>
              <a:gd name="connsiteX42" fmla="*/ 1182804 w 1442337"/>
              <a:gd name="connsiteY42" fmla="*/ 1638278 h 2857998"/>
              <a:gd name="connsiteX43" fmla="*/ 1187166 w 1442337"/>
              <a:gd name="connsiteY43" fmla="*/ 1659368 h 2857998"/>
              <a:gd name="connsiteX44" fmla="*/ 1187166 w 1442337"/>
              <a:gd name="connsiteY44" fmla="*/ 1680459 h 2857998"/>
              <a:gd name="connsiteX45" fmla="*/ 1161721 w 1442337"/>
              <a:gd name="connsiteY45" fmla="*/ 2096437 h 2857998"/>
              <a:gd name="connsiteX46" fmla="*/ 1158086 w 1442337"/>
              <a:gd name="connsiteY46" fmla="*/ 2120437 h 2857998"/>
              <a:gd name="connsiteX47" fmla="*/ 1150089 w 1442337"/>
              <a:gd name="connsiteY47" fmla="*/ 2142253 h 2857998"/>
              <a:gd name="connsiteX48" fmla="*/ 1137730 w 1442337"/>
              <a:gd name="connsiteY48" fmla="*/ 2162616 h 2857998"/>
              <a:gd name="connsiteX49" fmla="*/ 1122463 w 1442337"/>
              <a:gd name="connsiteY49" fmla="*/ 2179342 h 2857998"/>
              <a:gd name="connsiteX50" fmla="*/ 1104289 w 1442337"/>
              <a:gd name="connsiteY50" fmla="*/ 2193887 h 2857998"/>
              <a:gd name="connsiteX51" fmla="*/ 1083933 w 1442337"/>
              <a:gd name="connsiteY51" fmla="*/ 2204795 h 2857998"/>
              <a:gd name="connsiteX52" fmla="*/ 1060669 w 1442337"/>
              <a:gd name="connsiteY52" fmla="*/ 2211341 h 2857998"/>
              <a:gd name="connsiteX53" fmla="*/ 1036681 w 1442337"/>
              <a:gd name="connsiteY53" fmla="*/ 2214251 h 2857998"/>
              <a:gd name="connsiteX54" fmla="*/ 1033044 w 1442337"/>
              <a:gd name="connsiteY54" fmla="*/ 2213524 h 2857998"/>
              <a:gd name="connsiteX55" fmla="*/ 1030136 w 1442337"/>
              <a:gd name="connsiteY55" fmla="*/ 2213524 h 2857998"/>
              <a:gd name="connsiteX56" fmla="*/ 1003965 w 1442337"/>
              <a:gd name="connsiteY56" fmla="*/ 2209887 h 2857998"/>
              <a:gd name="connsiteX57" fmla="*/ 981429 w 1442337"/>
              <a:gd name="connsiteY57" fmla="*/ 2201159 h 2857998"/>
              <a:gd name="connsiteX58" fmla="*/ 961073 w 1442337"/>
              <a:gd name="connsiteY58" fmla="*/ 2187342 h 2857998"/>
              <a:gd name="connsiteX59" fmla="*/ 942899 w 1442337"/>
              <a:gd name="connsiteY59" fmla="*/ 2171343 h 2857998"/>
              <a:gd name="connsiteX60" fmla="*/ 929087 w 1442337"/>
              <a:gd name="connsiteY60" fmla="*/ 2152434 h 2857998"/>
              <a:gd name="connsiteX61" fmla="*/ 919635 w 1442337"/>
              <a:gd name="connsiteY61" fmla="*/ 2129891 h 2857998"/>
              <a:gd name="connsiteX62" fmla="*/ 913092 w 1442337"/>
              <a:gd name="connsiteY62" fmla="*/ 2105892 h 2857998"/>
              <a:gd name="connsiteX63" fmla="*/ 912365 w 1442337"/>
              <a:gd name="connsiteY63" fmla="*/ 2080438 h 2857998"/>
              <a:gd name="connsiteX64" fmla="*/ 932720 w 1442337"/>
              <a:gd name="connsiteY64" fmla="*/ 1750273 h 2857998"/>
              <a:gd name="connsiteX65" fmla="*/ 689181 w 1442337"/>
              <a:gd name="connsiteY65" fmla="*/ 1633914 h 2857998"/>
              <a:gd name="connsiteX66" fmla="*/ 546342 w 1442337"/>
              <a:gd name="connsiteY66" fmla="*/ 2228799 h 2857998"/>
              <a:gd name="connsiteX67" fmla="*/ 546344 w 1442337"/>
              <a:gd name="connsiteY67" fmla="*/ 2228799 h 2857998"/>
              <a:gd name="connsiteX68" fmla="*/ 489201 w 1442337"/>
              <a:gd name="connsiteY68" fmla="*/ 2466784 h 2857998"/>
              <a:gd name="connsiteX69" fmla="*/ 489828 w 1442337"/>
              <a:gd name="connsiteY69" fmla="*/ 2466749 h 2857998"/>
              <a:gd name="connsiteX70" fmla="*/ 418934 w 1442337"/>
              <a:gd name="connsiteY70" fmla="*/ 2762003 h 2857998"/>
              <a:gd name="connsiteX71" fmla="*/ 410937 w 1442337"/>
              <a:gd name="connsiteY71" fmla="*/ 2785275 h 2857998"/>
              <a:gd name="connsiteX72" fmla="*/ 398579 w 1442337"/>
              <a:gd name="connsiteY72" fmla="*/ 2805637 h 2857998"/>
              <a:gd name="connsiteX73" fmla="*/ 382585 w 1442337"/>
              <a:gd name="connsiteY73" fmla="*/ 2823092 h 2857998"/>
              <a:gd name="connsiteX74" fmla="*/ 365137 w 1442337"/>
              <a:gd name="connsiteY74" fmla="*/ 2838363 h 2857998"/>
              <a:gd name="connsiteX75" fmla="*/ 344054 w 1442337"/>
              <a:gd name="connsiteY75" fmla="*/ 2849272 h 2857998"/>
              <a:gd name="connsiteX76" fmla="*/ 322245 w 1442337"/>
              <a:gd name="connsiteY76" fmla="*/ 2855091 h 2857998"/>
              <a:gd name="connsiteX77" fmla="*/ 298254 w 1442337"/>
              <a:gd name="connsiteY77" fmla="*/ 2857998 h 2857998"/>
              <a:gd name="connsiteX78" fmla="*/ 282988 w 1442337"/>
              <a:gd name="connsiteY78" fmla="*/ 2857271 h 2857998"/>
              <a:gd name="connsiteX79" fmla="*/ 269175 w 1442337"/>
              <a:gd name="connsiteY79" fmla="*/ 2854363 h 2857998"/>
              <a:gd name="connsiteX80" fmla="*/ 246639 w 1442337"/>
              <a:gd name="connsiteY80" fmla="*/ 2847091 h 2857998"/>
              <a:gd name="connsiteX81" fmla="*/ 228464 w 1442337"/>
              <a:gd name="connsiteY81" fmla="*/ 2836909 h 2857998"/>
              <a:gd name="connsiteX82" fmla="*/ 211744 w 1442337"/>
              <a:gd name="connsiteY82" fmla="*/ 2822365 h 2857998"/>
              <a:gd name="connsiteX83" fmla="*/ 197204 w 1442337"/>
              <a:gd name="connsiteY83" fmla="*/ 2806364 h 2857998"/>
              <a:gd name="connsiteX84" fmla="*/ 185573 w 1442337"/>
              <a:gd name="connsiteY84" fmla="*/ 2788912 h 2857998"/>
              <a:gd name="connsiteX85" fmla="*/ 177576 w 1442337"/>
              <a:gd name="connsiteY85" fmla="*/ 2768548 h 2857998"/>
              <a:gd name="connsiteX86" fmla="*/ 173213 w 1442337"/>
              <a:gd name="connsiteY86" fmla="*/ 2746731 h 2857998"/>
              <a:gd name="connsiteX87" fmla="*/ 172486 w 1442337"/>
              <a:gd name="connsiteY87" fmla="*/ 2725642 h 2857998"/>
              <a:gd name="connsiteX88" fmla="*/ 176121 w 1442337"/>
              <a:gd name="connsiteY88" fmla="*/ 2702369 h 2857998"/>
              <a:gd name="connsiteX89" fmla="*/ 229226 w 1442337"/>
              <a:gd name="connsiteY89" fmla="*/ 2481623 h 2857998"/>
              <a:gd name="connsiteX90" fmla="*/ 229956 w 1442337"/>
              <a:gd name="connsiteY90" fmla="*/ 2481581 h 2857998"/>
              <a:gd name="connsiteX91" fmla="*/ 232637 w 1442337"/>
              <a:gd name="connsiteY91" fmla="*/ 2464419 h 2857998"/>
              <a:gd name="connsiteX92" fmla="*/ 285742 w 1442337"/>
              <a:gd name="connsiteY92" fmla="*/ 2243673 h 2857998"/>
              <a:gd name="connsiteX93" fmla="*/ 285740 w 1442337"/>
              <a:gd name="connsiteY93" fmla="*/ 2243673 h 2857998"/>
              <a:gd name="connsiteX94" fmla="*/ 457273 w 1442337"/>
              <a:gd name="connsiteY94" fmla="*/ 1530646 h 2857998"/>
              <a:gd name="connsiteX95" fmla="*/ 446369 w 1442337"/>
              <a:gd name="connsiteY95" fmla="*/ 1506648 h 2857998"/>
              <a:gd name="connsiteX96" fmla="*/ 439099 w 1442337"/>
              <a:gd name="connsiteY96" fmla="*/ 1481194 h 2857998"/>
              <a:gd name="connsiteX97" fmla="*/ 437646 w 1442337"/>
              <a:gd name="connsiteY97" fmla="*/ 1453559 h 2857998"/>
              <a:gd name="connsiteX98" fmla="*/ 437645 w 1442337"/>
              <a:gd name="connsiteY98" fmla="*/ 897950 h 2857998"/>
              <a:gd name="connsiteX99" fmla="*/ 237723 w 1442337"/>
              <a:gd name="connsiteY99" fmla="*/ 1042670 h 2857998"/>
              <a:gd name="connsiteX100" fmla="*/ 207919 w 1442337"/>
              <a:gd name="connsiteY100" fmla="*/ 1425924 h 2857998"/>
              <a:gd name="connsiteX101" fmla="*/ 203556 w 1442337"/>
              <a:gd name="connsiteY101" fmla="*/ 1448469 h 2857998"/>
              <a:gd name="connsiteX102" fmla="*/ 194832 w 1442337"/>
              <a:gd name="connsiteY102" fmla="*/ 1469559 h 2857998"/>
              <a:gd name="connsiteX103" fmla="*/ 182473 w 1442337"/>
              <a:gd name="connsiteY103" fmla="*/ 1487012 h 2857998"/>
              <a:gd name="connsiteX104" fmla="*/ 166479 w 1442337"/>
              <a:gd name="connsiteY104" fmla="*/ 1501557 h 2857998"/>
              <a:gd name="connsiteX105" fmla="*/ 147578 w 1442337"/>
              <a:gd name="connsiteY105" fmla="*/ 1513193 h 2857998"/>
              <a:gd name="connsiteX106" fmla="*/ 126496 w 1442337"/>
              <a:gd name="connsiteY106" fmla="*/ 1520465 h 2857998"/>
              <a:gd name="connsiteX107" fmla="*/ 104686 w 1442337"/>
              <a:gd name="connsiteY107" fmla="*/ 1522647 h 2857998"/>
              <a:gd name="connsiteX108" fmla="*/ 100324 w 1442337"/>
              <a:gd name="connsiteY108" fmla="*/ 1522647 h 2857998"/>
              <a:gd name="connsiteX109" fmla="*/ 95963 w 1442337"/>
              <a:gd name="connsiteY109" fmla="*/ 1521920 h 2857998"/>
              <a:gd name="connsiteX110" fmla="*/ 75606 w 1442337"/>
              <a:gd name="connsiteY110" fmla="*/ 1518284 h 2857998"/>
              <a:gd name="connsiteX111" fmla="*/ 56705 w 1442337"/>
              <a:gd name="connsiteY111" fmla="*/ 1510284 h 2857998"/>
              <a:gd name="connsiteX112" fmla="*/ 39984 w 1442337"/>
              <a:gd name="connsiteY112" fmla="*/ 1499375 h 2857998"/>
              <a:gd name="connsiteX113" fmla="*/ 24718 w 1442337"/>
              <a:gd name="connsiteY113" fmla="*/ 1485557 h 2857998"/>
              <a:gd name="connsiteX114" fmla="*/ 13086 w 1442337"/>
              <a:gd name="connsiteY114" fmla="*/ 1469559 h 2857998"/>
              <a:gd name="connsiteX115" fmla="*/ 5816 w 1442337"/>
              <a:gd name="connsiteY115" fmla="*/ 1450650 h 2857998"/>
              <a:gd name="connsiteX116" fmla="*/ 727 w 1442337"/>
              <a:gd name="connsiteY116" fmla="*/ 1430288 h 2857998"/>
              <a:gd name="connsiteX117" fmla="*/ 0 w 1442337"/>
              <a:gd name="connsiteY117" fmla="*/ 1409925 h 2857998"/>
              <a:gd name="connsiteX118" fmla="*/ 33442 w 1442337"/>
              <a:gd name="connsiteY118" fmla="*/ 977946 h 2857998"/>
              <a:gd name="connsiteX119" fmla="*/ 36350 w 1442337"/>
              <a:gd name="connsiteY119" fmla="*/ 959765 h 2857998"/>
              <a:gd name="connsiteX120" fmla="*/ 42892 w 1442337"/>
              <a:gd name="connsiteY120" fmla="*/ 943039 h 2857998"/>
              <a:gd name="connsiteX121" fmla="*/ 51616 w 1442337"/>
              <a:gd name="connsiteY121" fmla="*/ 927039 h 2857998"/>
              <a:gd name="connsiteX122" fmla="*/ 63247 w 1442337"/>
              <a:gd name="connsiteY122" fmla="*/ 913221 h 2857998"/>
              <a:gd name="connsiteX123" fmla="*/ 77061 w 1442337"/>
              <a:gd name="connsiteY123" fmla="*/ 901586 h 2857998"/>
              <a:gd name="connsiteX124" fmla="*/ 500165 w 1442337"/>
              <a:gd name="connsiteY124" fmla="*/ 595419 h 2857998"/>
              <a:gd name="connsiteX125" fmla="*/ 515432 w 1442337"/>
              <a:gd name="connsiteY125" fmla="*/ 575784 h 2857998"/>
              <a:gd name="connsiteX126" fmla="*/ 534333 w 1442337"/>
              <a:gd name="connsiteY126" fmla="*/ 560511 h 2857998"/>
              <a:gd name="connsiteX127" fmla="*/ 555416 w 1442337"/>
              <a:gd name="connsiteY127" fmla="*/ 548875 h 2857998"/>
              <a:gd name="connsiteX128" fmla="*/ 579407 w 1442337"/>
              <a:gd name="connsiteY128" fmla="*/ 540876 h 2857998"/>
              <a:gd name="connsiteX129" fmla="*/ 712081 w 1442337"/>
              <a:gd name="connsiteY129" fmla="*/ 0 h 2857998"/>
              <a:gd name="connsiteX130" fmla="*/ 747754 w 1442337"/>
              <a:gd name="connsiteY130" fmla="*/ 2181 h 2857998"/>
              <a:gd name="connsiteX131" fmla="*/ 781242 w 1442337"/>
              <a:gd name="connsiteY131" fmla="*/ 8724 h 2857998"/>
              <a:gd name="connsiteX132" fmla="*/ 813274 w 1442337"/>
              <a:gd name="connsiteY132" fmla="*/ 20356 h 2857998"/>
              <a:gd name="connsiteX133" fmla="*/ 843123 w 1442337"/>
              <a:gd name="connsiteY133" fmla="*/ 34895 h 2857998"/>
              <a:gd name="connsiteX134" fmla="*/ 870788 w 1442337"/>
              <a:gd name="connsiteY134" fmla="*/ 53796 h 2857998"/>
              <a:gd name="connsiteX135" fmla="*/ 895540 w 1442337"/>
              <a:gd name="connsiteY135" fmla="*/ 76333 h 2857998"/>
              <a:gd name="connsiteX136" fmla="*/ 917379 w 1442337"/>
              <a:gd name="connsiteY136" fmla="*/ 101050 h 2857998"/>
              <a:gd name="connsiteX137" fmla="*/ 936308 w 1442337"/>
              <a:gd name="connsiteY137" fmla="*/ 128676 h 2857998"/>
              <a:gd name="connsiteX138" fmla="*/ 950867 w 1442337"/>
              <a:gd name="connsiteY138" fmla="*/ 158483 h 2857998"/>
              <a:gd name="connsiteX139" fmla="*/ 962516 w 1442337"/>
              <a:gd name="connsiteY139" fmla="*/ 190470 h 2857998"/>
              <a:gd name="connsiteX140" fmla="*/ 969068 w 1442337"/>
              <a:gd name="connsiteY140" fmla="*/ 223911 h 2857998"/>
              <a:gd name="connsiteX141" fmla="*/ 971252 w 1442337"/>
              <a:gd name="connsiteY141" fmla="*/ 259533 h 2857998"/>
              <a:gd name="connsiteX142" fmla="*/ 969069 w 1442337"/>
              <a:gd name="connsiteY142" fmla="*/ 294429 h 2857998"/>
              <a:gd name="connsiteX143" fmla="*/ 962517 w 1442337"/>
              <a:gd name="connsiteY143" fmla="*/ 327869 h 2857998"/>
              <a:gd name="connsiteX144" fmla="*/ 950868 w 1442337"/>
              <a:gd name="connsiteY144" fmla="*/ 359857 h 2857998"/>
              <a:gd name="connsiteX145" fmla="*/ 936308 w 1442337"/>
              <a:gd name="connsiteY145" fmla="*/ 390390 h 2857998"/>
              <a:gd name="connsiteX146" fmla="*/ 917380 w 1442337"/>
              <a:gd name="connsiteY146" fmla="*/ 418016 h 2857998"/>
              <a:gd name="connsiteX147" fmla="*/ 895540 w 1442337"/>
              <a:gd name="connsiteY147" fmla="*/ 442733 h 2857998"/>
              <a:gd name="connsiteX148" fmla="*/ 870788 w 1442337"/>
              <a:gd name="connsiteY148" fmla="*/ 464543 h 2857998"/>
              <a:gd name="connsiteX149" fmla="*/ 843124 w 1442337"/>
              <a:gd name="connsiteY149" fmla="*/ 483444 h 2857998"/>
              <a:gd name="connsiteX150" fmla="*/ 813275 w 1442337"/>
              <a:gd name="connsiteY150" fmla="*/ 498711 h 2857998"/>
              <a:gd name="connsiteX151" fmla="*/ 781242 w 1442337"/>
              <a:gd name="connsiteY151" fmla="*/ 510344 h 2857998"/>
              <a:gd name="connsiteX152" fmla="*/ 747753 w 1442337"/>
              <a:gd name="connsiteY152" fmla="*/ 516159 h 2857998"/>
              <a:gd name="connsiteX153" fmla="*/ 712082 w 1442337"/>
              <a:gd name="connsiteY153" fmla="*/ 519067 h 2857998"/>
              <a:gd name="connsiteX154" fmla="*/ 677865 w 1442337"/>
              <a:gd name="connsiteY154" fmla="*/ 516159 h 2857998"/>
              <a:gd name="connsiteX155" fmla="*/ 643649 w 1442337"/>
              <a:gd name="connsiteY155" fmla="*/ 510343 h 2857998"/>
              <a:gd name="connsiteX156" fmla="*/ 610888 w 1442337"/>
              <a:gd name="connsiteY156" fmla="*/ 498711 h 2857998"/>
              <a:gd name="connsiteX157" fmla="*/ 581768 w 1442337"/>
              <a:gd name="connsiteY157" fmla="*/ 483444 h 2857998"/>
              <a:gd name="connsiteX158" fmla="*/ 554832 w 1442337"/>
              <a:gd name="connsiteY158" fmla="*/ 464543 h 2857998"/>
              <a:gd name="connsiteX159" fmla="*/ 530079 w 1442337"/>
              <a:gd name="connsiteY159" fmla="*/ 442733 h 2857998"/>
              <a:gd name="connsiteX160" fmla="*/ 507511 w 1442337"/>
              <a:gd name="connsiteY160" fmla="*/ 418016 h 2857998"/>
              <a:gd name="connsiteX161" fmla="*/ 489312 w 1442337"/>
              <a:gd name="connsiteY161" fmla="*/ 390390 h 2857998"/>
              <a:gd name="connsiteX162" fmla="*/ 474024 w 1442337"/>
              <a:gd name="connsiteY162" fmla="*/ 359856 h 2857998"/>
              <a:gd name="connsiteX163" fmla="*/ 462375 w 1442337"/>
              <a:gd name="connsiteY163" fmla="*/ 327869 h 2857998"/>
              <a:gd name="connsiteX164" fmla="*/ 456551 w 1442337"/>
              <a:gd name="connsiteY164" fmla="*/ 294428 h 2857998"/>
              <a:gd name="connsiteX165" fmla="*/ 453639 w 1442337"/>
              <a:gd name="connsiteY165" fmla="*/ 259533 h 2857998"/>
              <a:gd name="connsiteX166" fmla="*/ 456551 w 1442337"/>
              <a:gd name="connsiteY166" fmla="*/ 223911 h 2857998"/>
              <a:gd name="connsiteX167" fmla="*/ 462376 w 1442337"/>
              <a:gd name="connsiteY167" fmla="*/ 190470 h 2857998"/>
              <a:gd name="connsiteX168" fmla="*/ 474024 w 1442337"/>
              <a:gd name="connsiteY168" fmla="*/ 158483 h 2857998"/>
              <a:gd name="connsiteX169" fmla="*/ 489313 w 1442337"/>
              <a:gd name="connsiteY169" fmla="*/ 128676 h 2857998"/>
              <a:gd name="connsiteX170" fmla="*/ 507511 w 1442337"/>
              <a:gd name="connsiteY170" fmla="*/ 101051 h 2857998"/>
              <a:gd name="connsiteX171" fmla="*/ 530080 w 1442337"/>
              <a:gd name="connsiteY171" fmla="*/ 76334 h 2857998"/>
              <a:gd name="connsiteX172" fmla="*/ 554832 w 1442337"/>
              <a:gd name="connsiteY172" fmla="*/ 53796 h 2857998"/>
              <a:gd name="connsiteX173" fmla="*/ 581769 w 1442337"/>
              <a:gd name="connsiteY173" fmla="*/ 34895 h 2857998"/>
              <a:gd name="connsiteX174" fmla="*/ 610889 w 1442337"/>
              <a:gd name="connsiteY174" fmla="*/ 20355 h 2857998"/>
              <a:gd name="connsiteX175" fmla="*/ 643648 w 1442337"/>
              <a:gd name="connsiteY175" fmla="*/ 8724 h 2857998"/>
              <a:gd name="connsiteX176" fmla="*/ 677866 w 1442337"/>
              <a:gd name="connsiteY176" fmla="*/ 2181 h 2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</a:cxnLst>
            <a:rect l="l" t="t" r="r" b="b"/>
            <a:pathLst>
              <a:path w="1442337" h="2857998">
                <a:moveTo>
                  <a:pt x="604123" y="539421"/>
                </a:moveTo>
                <a:lnTo>
                  <a:pt x="628842" y="540876"/>
                </a:lnTo>
                <a:lnTo>
                  <a:pt x="650650" y="548148"/>
                </a:lnTo>
                <a:lnTo>
                  <a:pt x="671733" y="559057"/>
                </a:lnTo>
                <a:lnTo>
                  <a:pt x="689182" y="572874"/>
                </a:lnTo>
                <a:lnTo>
                  <a:pt x="705175" y="591055"/>
                </a:lnTo>
                <a:lnTo>
                  <a:pt x="716807" y="611418"/>
                </a:lnTo>
                <a:lnTo>
                  <a:pt x="724803" y="633235"/>
                </a:lnTo>
                <a:lnTo>
                  <a:pt x="737888" y="649234"/>
                </a:lnTo>
                <a:lnTo>
                  <a:pt x="749520" y="668142"/>
                </a:lnTo>
                <a:lnTo>
                  <a:pt x="759699" y="687778"/>
                </a:lnTo>
                <a:lnTo>
                  <a:pt x="1024321" y="1005581"/>
                </a:lnTo>
                <a:lnTo>
                  <a:pt x="1350738" y="1042669"/>
                </a:lnTo>
                <a:lnTo>
                  <a:pt x="1371092" y="1047033"/>
                </a:lnTo>
                <a:lnTo>
                  <a:pt x="1390721" y="1055760"/>
                </a:lnTo>
                <a:lnTo>
                  <a:pt x="1405987" y="1067396"/>
                </a:lnTo>
                <a:lnTo>
                  <a:pt x="1420527" y="1081941"/>
                </a:lnTo>
                <a:lnTo>
                  <a:pt x="1430705" y="1098668"/>
                </a:lnTo>
                <a:lnTo>
                  <a:pt x="1438701" y="1116848"/>
                </a:lnTo>
                <a:lnTo>
                  <a:pt x="1442336" y="1137211"/>
                </a:lnTo>
                <a:lnTo>
                  <a:pt x="1442337" y="1158301"/>
                </a:lnTo>
                <a:lnTo>
                  <a:pt x="1437247" y="1180118"/>
                </a:lnTo>
                <a:lnTo>
                  <a:pt x="1428524" y="1200480"/>
                </a:lnTo>
                <a:lnTo>
                  <a:pt x="1416165" y="1217208"/>
                </a:lnTo>
                <a:lnTo>
                  <a:pt x="1400172" y="1231752"/>
                </a:lnTo>
                <a:lnTo>
                  <a:pt x="1381269" y="1242660"/>
                </a:lnTo>
                <a:lnTo>
                  <a:pt x="1360915" y="1248478"/>
                </a:lnTo>
                <a:lnTo>
                  <a:pt x="1339105" y="1251387"/>
                </a:lnTo>
                <a:lnTo>
                  <a:pt x="1333290" y="1251387"/>
                </a:lnTo>
                <a:lnTo>
                  <a:pt x="1327473" y="1251387"/>
                </a:lnTo>
                <a:lnTo>
                  <a:pt x="959619" y="1208480"/>
                </a:lnTo>
                <a:lnTo>
                  <a:pt x="940718" y="1204843"/>
                </a:lnTo>
                <a:lnTo>
                  <a:pt x="921816" y="1196844"/>
                </a:lnTo>
                <a:lnTo>
                  <a:pt x="905823" y="1186663"/>
                </a:lnTo>
                <a:lnTo>
                  <a:pt x="892009" y="1172118"/>
                </a:lnTo>
                <a:lnTo>
                  <a:pt x="770603" y="1027398"/>
                </a:lnTo>
                <a:lnTo>
                  <a:pt x="770603" y="1394653"/>
                </a:lnTo>
                <a:lnTo>
                  <a:pt x="1116647" y="1559736"/>
                </a:lnTo>
                <a:lnTo>
                  <a:pt x="1134822" y="1570644"/>
                </a:lnTo>
                <a:lnTo>
                  <a:pt x="1150816" y="1585189"/>
                </a:lnTo>
                <a:lnTo>
                  <a:pt x="1165355" y="1601189"/>
                </a:lnTo>
                <a:lnTo>
                  <a:pt x="1175533" y="1618643"/>
                </a:lnTo>
                <a:lnTo>
                  <a:pt x="1182804" y="1638278"/>
                </a:lnTo>
                <a:lnTo>
                  <a:pt x="1187166" y="1659368"/>
                </a:lnTo>
                <a:lnTo>
                  <a:pt x="1187166" y="1680459"/>
                </a:lnTo>
                <a:lnTo>
                  <a:pt x="1161721" y="2096437"/>
                </a:lnTo>
                <a:lnTo>
                  <a:pt x="1158086" y="2120437"/>
                </a:lnTo>
                <a:lnTo>
                  <a:pt x="1150089" y="2142253"/>
                </a:lnTo>
                <a:lnTo>
                  <a:pt x="1137730" y="2162616"/>
                </a:lnTo>
                <a:lnTo>
                  <a:pt x="1122463" y="2179342"/>
                </a:lnTo>
                <a:lnTo>
                  <a:pt x="1104289" y="2193887"/>
                </a:lnTo>
                <a:lnTo>
                  <a:pt x="1083933" y="2204795"/>
                </a:lnTo>
                <a:lnTo>
                  <a:pt x="1060669" y="2211341"/>
                </a:lnTo>
                <a:lnTo>
                  <a:pt x="1036681" y="2214251"/>
                </a:lnTo>
                <a:lnTo>
                  <a:pt x="1033044" y="2213524"/>
                </a:lnTo>
                <a:lnTo>
                  <a:pt x="1030136" y="2213524"/>
                </a:lnTo>
                <a:lnTo>
                  <a:pt x="1003965" y="2209887"/>
                </a:lnTo>
                <a:lnTo>
                  <a:pt x="981429" y="2201159"/>
                </a:lnTo>
                <a:lnTo>
                  <a:pt x="961073" y="2187342"/>
                </a:lnTo>
                <a:lnTo>
                  <a:pt x="942899" y="2171343"/>
                </a:lnTo>
                <a:lnTo>
                  <a:pt x="929087" y="2152434"/>
                </a:lnTo>
                <a:lnTo>
                  <a:pt x="919635" y="2129891"/>
                </a:lnTo>
                <a:lnTo>
                  <a:pt x="913092" y="2105892"/>
                </a:lnTo>
                <a:lnTo>
                  <a:pt x="912365" y="2080438"/>
                </a:lnTo>
                <a:lnTo>
                  <a:pt x="932720" y="1750273"/>
                </a:lnTo>
                <a:lnTo>
                  <a:pt x="689181" y="1633914"/>
                </a:lnTo>
                <a:lnTo>
                  <a:pt x="546342" y="2228799"/>
                </a:lnTo>
                <a:lnTo>
                  <a:pt x="546344" y="2228799"/>
                </a:lnTo>
                <a:lnTo>
                  <a:pt x="489201" y="2466784"/>
                </a:lnTo>
                <a:lnTo>
                  <a:pt x="489828" y="2466749"/>
                </a:lnTo>
                <a:lnTo>
                  <a:pt x="418934" y="2762003"/>
                </a:lnTo>
                <a:lnTo>
                  <a:pt x="410937" y="2785275"/>
                </a:lnTo>
                <a:lnTo>
                  <a:pt x="398579" y="2805637"/>
                </a:lnTo>
                <a:lnTo>
                  <a:pt x="382585" y="2823092"/>
                </a:lnTo>
                <a:lnTo>
                  <a:pt x="365137" y="2838363"/>
                </a:lnTo>
                <a:lnTo>
                  <a:pt x="344054" y="2849272"/>
                </a:lnTo>
                <a:lnTo>
                  <a:pt x="322245" y="2855091"/>
                </a:lnTo>
                <a:lnTo>
                  <a:pt x="298254" y="2857998"/>
                </a:lnTo>
                <a:lnTo>
                  <a:pt x="282988" y="2857271"/>
                </a:lnTo>
                <a:lnTo>
                  <a:pt x="269175" y="2854363"/>
                </a:lnTo>
                <a:lnTo>
                  <a:pt x="246639" y="2847091"/>
                </a:lnTo>
                <a:lnTo>
                  <a:pt x="228464" y="2836909"/>
                </a:lnTo>
                <a:lnTo>
                  <a:pt x="211744" y="2822365"/>
                </a:lnTo>
                <a:lnTo>
                  <a:pt x="197204" y="2806364"/>
                </a:lnTo>
                <a:lnTo>
                  <a:pt x="185573" y="2788912"/>
                </a:lnTo>
                <a:lnTo>
                  <a:pt x="177576" y="2768548"/>
                </a:lnTo>
                <a:lnTo>
                  <a:pt x="173213" y="2746731"/>
                </a:lnTo>
                <a:lnTo>
                  <a:pt x="172486" y="2725642"/>
                </a:lnTo>
                <a:lnTo>
                  <a:pt x="176121" y="2702369"/>
                </a:lnTo>
                <a:lnTo>
                  <a:pt x="229226" y="2481623"/>
                </a:lnTo>
                <a:lnTo>
                  <a:pt x="229956" y="2481581"/>
                </a:lnTo>
                <a:lnTo>
                  <a:pt x="232637" y="2464419"/>
                </a:lnTo>
                <a:lnTo>
                  <a:pt x="285742" y="2243673"/>
                </a:lnTo>
                <a:lnTo>
                  <a:pt x="285740" y="2243673"/>
                </a:lnTo>
                <a:lnTo>
                  <a:pt x="457273" y="1530646"/>
                </a:lnTo>
                <a:lnTo>
                  <a:pt x="446369" y="1506648"/>
                </a:lnTo>
                <a:lnTo>
                  <a:pt x="439099" y="1481194"/>
                </a:lnTo>
                <a:lnTo>
                  <a:pt x="437646" y="1453559"/>
                </a:lnTo>
                <a:lnTo>
                  <a:pt x="437645" y="897950"/>
                </a:lnTo>
                <a:lnTo>
                  <a:pt x="237723" y="1042670"/>
                </a:lnTo>
                <a:lnTo>
                  <a:pt x="207919" y="1425924"/>
                </a:lnTo>
                <a:lnTo>
                  <a:pt x="203556" y="1448469"/>
                </a:lnTo>
                <a:lnTo>
                  <a:pt x="194832" y="1469559"/>
                </a:lnTo>
                <a:lnTo>
                  <a:pt x="182473" y="1487012"/>
                </a:lnTo>
                <a:lnTo>
                  <a:pt x="166479" y="1501557"/>
                </a:lnTo>
                <a:lnTo>
                  <a:pt x="147578" y="1513193"/>
                </a:lnTo>
                <a:lnTo>
                  <a:pt x="126496" y="1520465"/>
                </a:lnTo>
                <a:lnTo>
                  <a:pt x="104686" y="1522647"/>
                </a:lnTo>
                <a:lnTo>
                  <a:pt x="100324" y="1522647"/>
                </a:lnTo>
                <a:lnTo>
                  <a:pt x="95963" y="1521920"/>
                </a:lnTo>
                <a:lnTo>
                  <a:pt x="75606" y="1518284"/>
                </a:lnTo>
                <a:lnTo>
                  <a:pt x="56705" y="1510284"/>
                </a:lnTo>
                <a:lnTo>
                  <a:pt x="39984" y="1499375"/>
                </a:lnTo>
                <a:lnTo>
                  <a:pt x="24718" y="1485557"/>
                </a:lnTo>
                <a:lnTo>
                  <a:pt x="13086" y="1469559"/>
                </a:lnTo>
                <a:lnTo>
                  <a:pt x="5816" y="1450650"/>
                </a:lnTo>
                <a:lnTo>
                  <a:pt x="727" y="1430288"/>
                </a:lnTo>
                <a:lnTo>
                  <a:pt x="0" y="1409925"/>
                </a:lnTo>
                <a:lnTo>
                  <a:pt x="33442" y="977946"/>
                </a:lnTo>
                <a:lnTo>
                  <a:pt x="36350" y="959765"/>
                </a:lnTo>
                <a:lnTo>
                  <a:pt x="42892" y="943039"/>
                </a:lnTo>
                <a:lnTo>
                  <a:pt x="51616" y="927039"/>
                </a:lnTo>
                <a:lnTo>
                  <a:pt x="63247" y="913221"/>
                </a:lnTo>
                <a:lnTo>
                  <a:pt x="77061" y="901586"/>
                </a:lnTo>
                <a:lnTo>
                  <a:pt x="500165" y="595419"/>
                </a:lnTo>
                <a:lnTo>
                  <a:pt x="515432" y="575784"/>
                </a:lnTo>
                <a:lnTo>
                  <a:pt x="534333" y="560511"/>
                </a:lnTo>
                <a:lnTo>
                  <a:pt x="555416" y="548875"/>
                </a:lnTo>
                <a:lnTo>
                  <a:pt x="579407" y="540876"/>
                </a:lnTo>
                <a:close/>
                <a:moveTo>
                  <a:pt x="712081" y="0"/>
                </a:moveTo>
                <a:lnTo>
                  <a:pt x="747754" y="2181"/>
                </a:lnTo>
                <a:lnTo>
                  <a:pt x="781242" y="8724"/>
                </a:lnTo>
                <a:lnTo>
                  <a:pt x="813274" y="20356"/>
                </a:lnTo>
                <a:lnTo>
                  <a:pt x="843123" y="34895"/>
                </a:lnTo>
                <a:lnTo>
                  <a:pt x="870788" y="53796"/>
                </a:lnTo>
                <a:lnTo>
                  <a:pt x="895540" y="76333"/>
                </a:lnTo>
                <a:lnTo>
                  <a:pt x="917379" y="101050"/>
                </a:lnTo>
                <a:lnTo>
                  <a:pt x="936308" y="128676"/>
                </a:lnTo>
                <a:lnTo>
                  <a:pt x="950867" y="158483"/>
                </a:lnTo>
                <a:lnTo>
                  <a:pt x="962516" y="190470"/>
                </a:lnTo>
                <a:lnTo>
                  <a:pt x="969068" y="223911"/>
                </a:lnTo>
                <a:lnTo>
                  <a:pt x="971252" y="259533"/>
                </a:lnTo>
                <a:lnTo>
                  <a:pt x="969069" y="294429"/>
                </a:lnTo>
                <a:lnTo>
                  <a:pt x="962517" y="327869"/>
                </a:lnTo>
                <a:lnTo>
                  <a:pt x="950868" y="359857"/>
                </a:lnTo>
                <a:lnTo>
                  <a:pt x="936308" y="390390"/>
                </a:lnTo>
                <a:lnTo>
                  <a:pt x="917380" y="418016"/>
                </a:lnTo>
                <a:lnTo>
                  <a:pt x="895540" y="442733"/>
                </a:lnTo>
                <a:lnTo>
                  <a:pt x="870788" y="464543"/>
                </a:lnTo>
                <a:lnTo>
                  <a:pt x="843124" y="483444"/>
                </a:lnTo>
                <a:lnTo>
                  <a:pt x="813275" y="498711"/>
                </a:lnTo>
                <a:lnTo>
                  <a:pt x="781242" y="510344"/>
                </a:lnTo>
                <a:lnTo>
                  <a:pt x="747753" y="516159"/>
                </a:lnTo>
                <a:lnTo>
                  <a:pt x="712082" y="519067"/>
                </a:lnTo>
                <a:lnTo>
                  <a:pt x="677865" y="516159"/>
                </a:lnTo>
                <a:lnTo>
                  <a:pt x="643649" y="510343"/>
                </a:lnTo>
                <a:lnTo>
                  <a:pt x="610888" y="498711"/>
                </a:lnTo>
                <a:lnTo>
                  <a:pt x="581768" y="483444"/>
                </a:lnTo>
                <a:lnTo>
                  <a:pt x="554832" y="464543"/>
                </a:lnTo>
                <a:lnTo>
                  <a:pt x="530079" y="442733"/>
                </a:lnTo>
                <a:lnTo>
                  <a:pt x="507511" y="418016"/>
                </a:lnTo>
                <a:lnTo>
                  <a:pt x="489312" y="390390"/>
                </a:lnTo>
                <a:lnTo>
                  <a:pt x="474024" y="359856"/>
                </a:lnTo>
                <a:lnTo>
                  <a:pt x="462375" y="327869"/>
                </a:lnTo>
                <a:lnTo>
                  <a:pt x="456551" y="294428"/>
                </a:lnTo>
                <a:lnTo>
                  <a:pt x="453639" y="259533"/>
                </a:lnTo>
                <a:lnTo>
                  <a:pt x="456551" y="223911"/>
                </a:lnTo>
                <a:lnTo>
                  <a:pt x="462376" y="190470"/>
                </a:lnTo>
                <a:lnTo>
                  <a:pt x="474024" y="158483"/>
                </a:lnTo>
                <a:lnTo>
                  <a:pt x="489313" y="128676"/>
                </a:lnTo>
                <a:lnTo>
                  <a:pt x="507511" y="101051"/>
                </a:lnTo>
                <a:lnTo>
                  <a:pt x="530080" y="76334"/>
                </a:lnTo>
                <a:lnTo>
                  <a:pt x="554832" y="53796"/>
                </a:lnTo>
                <a:lnTo>
                  <a:pt x="581769" y="34895"/>
                </a:lnTo>
                <a:lnTo>
                  <a:pt x="610889" y="20355"/>
                </a:lnTo>
                <a:lnTo>
                  <a:pt x="643648" y="8724"/>
                </a:lnTo>
                <a:lnTo>
                  <a:pt x="677866" y="2181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ectangle 4"/>
          <p:cNvSpPr/>
          <p:nvPr/>
        </p:nvSpPr>
        <p:spPr>
          <a:xfrm>
            <a:off x="0" y="5168699"/>
            <a:ext cx="1917739" cy="1234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" name="Group 13"/>
          <p:cNvGrpSpPr/>
          <p:nvPr/>
        </p:nvGrpSpPr>
        <p:grpSpPr>
          <a:xfrm>
            <a:off x="1917739" y="4608529"/>
            <a:ext cx="1917739" cy="683615"/>
            <a:chOff x="3875965" y="4271137"/>
            <a:chExt cx="1917739" cy="683614"/>
          </a:xfrm>
          <a:solidFill>
            <a:schemeClr val="accent2"/>
          </a:solidFill>
        </p:grpSpPr>
        <p:sp>
          <p:nvSpPr>
            <p:cNvPr id="11" name="Rectangle 5"/>
            <p:cNvSpPr/>
            <p:nvPr/>
          </p:nvSpPr>
          <p:spPr>
            <a:xfrm>
              <a:off x="3875965" y="4271137"/>
              <a:ext cx="1917739" cy="1234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Rectangle 9"/>
            <p:cNvSpPr/>
            <p:nvPr/>
          </p:nvSpPr>
          <p:spPr>
            <a:xfrm rot="5400000">
              <a:off x="3595879" y="4551224"/>
              <a:ext cx="683613" cy="1234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3" name="Group 14"/>
          <p:cNvGrpSpPr/>
          <p:nvPr/>
        </p:nvGrpSpPr>
        <p:grpSpPr>
          <a:xfrm>
            <a:off x="3773758" y="4048358"/>
            <a:ext cx="1979459" cy="683613"/>
            <a:chOff x="5731984" y="3710966"/>
            <a:chExt cx="1979459" cy="683613"/>
          </a:xfrm>
          <a:solidFill>
            <a:schemeClr val="accent3"/>
          </a:solidFill>
        </p:grpSpPr>
        <p:sp>
          <p:nvSpPr>
            <p:cNvPr id="14" name="Rectangle 6"/>
            <p:cNvSpPr/>
            <p:nvPr/>
          </p:nvSpPr>
          <p:spPr>
            <a:xfrm>
              <a:off x="5793704" y="3710966"/>
              <a:ext cx="1917739" cy="1234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" name="Rectangle 10"/>
            <p:cNvSpPr/>
            <p:nvPr/>
          </p:nvSpPr>
          <p:spPr>
            <a:xfrm rot="5400000">
              <a:off x="5451898" y="3991052"/>
              <a:ext cx="683613" cy="1234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753216" y="3488187"/>
            <a:ext cx="1917739" cy="683613"/>
            <a:chOff x="7711443" y="3150795"/>
            <a:chExt cx="1917739" cy="683613"/>
          </a:xfrm>
          <a:solidFill>
            <a:schemeClr val="accent5"/>
          </a:solidFill>
        </p:grpSpPr>
        <p:sp>
          <p:nvSpPr>
            <p:cNvPr id="17" name="Rectangle 7"/>
            <p:cNvSpPr/>
            <p:nvPr/>
          </p:nvSpPr>
          <p:spPr>
            <a:xfrm>
              <a:off x="7711443" y="3150795"/>
              <a:ext cx="1917739" cy="1234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" name="Rectangle 11"/>
            <p:cNvSpPr/>
            <p:nvPr/>
          </p:nvSpPr>
          <p:spPr>
            <a:xfrm rot="5400000">
              <a:off x="7431357" y="3430881"/>
              <a:ext cx="683613" cy="1234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9" name="Group 16"/>
          <p:cNvGrpSpPr/>
          <p:nvPr/>
        </p:nvGrpSpPr>
        <p:grpSpPr>
          <a:xfrm>
            <a:off x="7623305" y="2928015"/>
            <a:ext cx="1520696" cy="683613"/>
            <a:chOff x="9567462" y="2590623"/>
            <a:chExt cx="1979459" cy="683613"/>
          </a:xfrm>
          <a:solidFill>
            <a:schemeClr val="accent6"/>
          </a:solidFill>
        </p:grpSpPr>
        <p:sp>
          <p:nvSpPr>
            <p:cNvPr id="20" name="Rectangle 8"/>
            <p:cNvSpPr/>
            <p:nvPr/>
          </p:nvSpPr>
          <p:spPr>
            <a:xfrm>
              <a:off x="9629182" y="2590624"/>
              <a:ext cx="1917739" cy="1234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" name="Rectangle 12"/>
            <p:cNvSpPr/>
            <p:nvPr/>
          </p:nvSpPr>
          <p:spPr>
            <a:xfrm rot="5400000">
              <a:off x="9287376" y="2870709"/>
              <a:ext cx="683613" cy="1234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2" name="TextBox 23"/>
          <p:cNvSpPr txBox="1"/>
          <p:nvPr/>
        </p:nvSpPr>
        <p:spPr>
          <a:xfrm>
            <a:off x="2134440" y="4846174"/>
            <a:ext cx="175376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Roboto Light" panose="02000000000000000000" pitchFamily="2" charset="0"/>
                <a:cs typeface="Arial"/>
              </a:rPr>
              <a:t>Algorytmy postępowania</a:t>
            </a:r>
            <a:endParaRPr lang="id-ID" sz="1600" dirty="0">
              <a:solidFill>
                <a:schemeClr val="tx1">
                  <a:lumMod val="75000"/>
                  <a:lumOff val="25000"/>
                </a:schemeClr>
              </a:solidFill>
              <a:ea typeface="Roboto Light" panose="02000000000000000000" pitchFamily="2" charset="0"/>
              <a:cs typeface="Arial"/>
            </a:endParaRPr>
          </a:p>
        </p:txBody>
      </p:sp>
      <p:sp>
        <p:nvSpPr>
          <p:cNvPr id="23" name="TextBox 25"/>
          <p:cNvSpPr txBox="1"/>
          <p:nvPr/>
        </p:nvSpPr>
        <p:spPr>
          <a:xfrm>
            <a:off x="61799" y="5388016"/>
            <a:ext cx="168105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Roboto Light" panose="02000000000000000000" pitchFamily="2" charset="0"/>
                <a:cs typeface="Arial"/>
              </a:rPr>
              <a:t>Zaawansowane wyszukiwarki</a:t>
            </a:r>
            <a:endParaRPr lang="id-ID" sz="1600" dirty="0">
              <a:solidFill>
                <a:schemeClr val="tx1">
                  <a:lumMod val="75000"/>
                  <a:lumOff val="25000"/>
                </a:schemeClr>
              </a:solidFill>
              <a:ea typeface="Roboto Light" panose="02000000000000000000" pitchFamily="2" charset="0"/>
              <a:cs typeface="Arial"/>
            </a:endParaRPr>
          </a:p>
        </p:txBody>
      </p:sp>
      <p:sp>
        <p:nvSpPr>
          <p:cNvPr id="24" name="TextBox 27"/>
          <p:cNvSpPr txBox="1"/>
          <p:nvPr/>
        </p:nvSpPr>
        <p:spPr>
          <a:xfrm>
            <a:off x="3989124" y="4163233"/>
            <a:ext cx="1871495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Roboto Light" panose="02000000000000000000" pitchFamily="2" charset="0"/>
                <a:cs typeface="Arial"/>
              </a:rPr>
              <a:t>Algorytmy uczące się</a:t>
            </a:r>
            <a:endParaRPr lang="id-ID" sz="1600" dirty="0">
              <a:solidFill>
                <a:schemeClr val="tx1">
                  <a:lumMod val="75000"/>
                  <a:lumOff val="25000"/>
                </a:schemeClr>
              </a:solidFill>
              <a:ea typeface="Roboto Light" panose="02000000000000000000" pitchFamily="2" charset="0"/>
              <a:cs typeface="Arial"/>
            </a:endParaRPr>
          </a:p>
        </p:txBody>
      </p:sp>
      <p:sp>
        <p:nvSpPr>
          <p:cNvPr id="25" name="TextBox 29"/>
          <p:cNvSpPr txBox="1"/>
          <p:nvPr/>
        </p:nvSpPr>
        <p:spPr>
          <a:xfrm>
            <a:off x="6054853" y="3562682"/>
            <a:ext cx="1642185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Roboto Light" panose="02000000000000000000" pitchFamily="2" charset="0"/>
                <a:cs typeface="Arial"/>
              </a:rPr>
              <a:t>Analizy dokumentów,</a:t>
            </a:r>
          </a:p>
          <a:p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Roboto Light" panose="02000000000000000000" pitchFamily="2" charset="0"/>
                <a:cs typeface="Arial"/>
              </a:rPr>
              <a:t>Chatboty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Roboto Light" panose="02000000000000000000" pitchFamily="2" charset="0"/>
                <a:cs typeface="Arial"/>
              </a:rPr>
              <a:t> </a:t>
            </a:r>
          </a:p>
          <a:p>
            <a:endParaRPr lang="id-ID" sz="1600" dirty="0">
              <a:solidFill>
                <a:schemeClr val="tx1">
                  <a:lumMod val="75000"/>
                  <a:lumOff val="25000"/>
                </a:schemeClr>
              </a:solidFill>
              <a:ea typeface="Roboto Light" panose="02000000000000000000" pitchFamily="2" charset="0"/>
              <a:cs typeface="Arial"/>
            </a:endParaRPr>
          </a:p>
        </p:txBody>
      </p:sp>
      <p:sp>
        <p:nvSpPr>
          <p:cNvPr id="26" name="TextBox 31"/>
          <p:cNvSpPr txBox="1"/>
          <p:nvPr/>
        </p:nvSpPr>
        <p:spPr>
          <a:xfrm>
            <a:off x="7812360" y="3140968"/>
            <a:ext cx="1331640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Roboto Light" panose="02000000000000000000" pitchFamily="2" charset="0"/>
                <a:cs typeface="Arial"/>
              </a:rPr>
              <a:t>Samodzielne rozumienie prawa przez komputer</a:t>
            </a:r>
            <a:endParaRPr lang="id-ID" sz="1600" dirty="0">
              <a:solidFill>
                <a:schemeClr val="tx1">
                  <a:lumMod val="75000"/>
                  <a:lumOff val="25000"/>
                </a:schemeClr>
              </a:solidFill>
              <a:ea typeface="Roboto Light" panose="02000000000000000000" pitchFamily="2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332973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  <p:grpSp>
        <p:nvGrpSpPr>
          <p:cNvPr id="51" name="Group 1"/>
          <p:cNvGrpSpPr>
            <a:grpSpLocks noChangeAspect="1"/>
          </p:cNvGrpSpPr>
          <p:nvPr/>
        </p:nvGrpSpPr>
        <p:grpSpPr bwMode="auto">
          <a:xfrm>
            <a:off x="0" y="1772816"/>
            <a:ext cx="4466985" cy="4373715"/>
            <a:chOff x="919" y="1007"/>
            <a:chExt cx="2682" cy="2626"/>
          </a:xfrm>
        </p:grpSpPr>
        <p:sp>
          <p:nvSpPr>
            <p:cNvPr id="52" name="Oval 39"/>
            <p:cNvSpPr>
              <a:spLocks noChangeArrowheads="1"/>
            </p:cNvSpPr>
            <p:nvPr/>
          </p:nvSpPr>
          <p:spPr bwMode="auto">
            <a:xfrm>
              <a:off x="2059" y="3250"/>
              <a:ext cx="311" cy="5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3" name="Freeform 40"/>
            <p:cNvSpPr>
              <a:spLocks/>
            </p:cNvSpPr>
            <p:nvPr/>
          </p:nvSpPr>
          <p:spPr bwMode="auto">
            <a:xfrm>
              <a:off x="2058" y="3281"/>
              <a:ext cx="408" cy="352"/>
            </a:xfrm>
            <a:custGeom>
              <a:avLst/>
              <a:gdLst>
                <a:gd name="T0" fmla="*/ 153 w 314"/>
                <a:gd name="T1" fmla="*/ 269 h 270"/>
                <a:gd name="T2" fmla="*/ 0 w 314"/>
                <a:gd name="T3" fmla="*/ 0 h 270"/>
                <a:gd name="T4" fmla="*/ 14 w 314"/>
                <a:gd name="T5" fmla="*/ 12 h 270"/>
                <a:gd name="T6" fmla="*/ 227 w 314"/>
                <a:gd name="T7" fmla="*/ 31 h 270"/>
                <a:gd name="T8" fmla="*/ 314 w 314"/>
                <a:gd name="T9" fmla="*/ 1 h 270"/>
                <a:gd name="T10" fmla="*/ 160 w 314"/>
                <a:gd name="T11" fmla="*/ 269 h 270"/>
                <a:gd name="T12" fmla="*/ 158 w 314"/>
                <a:gd name="T13" fmla="*/ 270 h 270"/>
                <a:gd name="T14" fmla="*/ 153 w 314"/>
                <a:gd name="T15" fmla="*/ 270 h 270"/>
                <a:gd name="T16" fmla="*/ 153 w 314"/>
                <a:gd name="T17" fmla="*/ 269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4" h="270">
                  <a:moveTo>
                    <a:pt x="153" y="269"/>
                  </a:moveTo>
                  <a:cubicBezTo>
                    <a:pt x="102" y="180"/>
                    <a:pt x="51" y="90"/>
                    <a:pt x="0" y="0"/>
                  </a:cubicBezTo>
                  <a:cubicBezTo>
                    <a:pt x="2" y="4"/>
                    <a:pt x="7" y="8"/>
                    <a:pt x="14" y="12"/>
                  </a:cubicBezTo>
                  <a:cubicBezTo>
                    <a:pt x="53" y="32"/>
                    <a:pt x="148" y="40"/>
                    <a:pt x="227" y="31"/>
                  </a:cubicBezTo>
                  <a:cubicBezTo>
                    <a:pt x="275" y="25"/>
                    <a:pt x="307" y="13"/>
                    <a:pt x="314" y="1"/>
                  </a:cubicBezTo>
                  <a:cubicBezTo>
                    <a:pt x="262" y="90"/>
                    <a:pt x="211" y="180"/>
                    <a:pt x="160" y="269"/>
                  </a:cubicBezTo>
                  <a:cubicBezTo>
                    <a:pt x="159" y="270"/>
                    <a:pt x="159" y="270"/>
                    <a:pt x="158" y="270"/>
                  </a:cubicBezTo>
                  <a:cubicBezTo>
                    <a:pt x="156" y="270"/>
                    <a:pt x="154" y="270"/>
                    <a:pt x="153" y="270"/>
                  </a:cubicBezTo>
                  <a:lnTo>
                    <a:pt x="153" y="26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/>
            </a:p>
          </p:txBody>
        </p:sp>
        <p:sp>
          <p:nvSpPr>
            <p:cNvPr id="54" name="Freeform 41"/>
            <p:cNvSpPr>
              <a:spLocks noEditPoints="1"/>
            </p:cNvSpPr>
            <p:nvPr/>
          </p:nvSpPr>
          <p:spPr bwMode="auto">
            <a:xfrm>
              <a:off x="2052" y="3223"/>
              <a:ext cx="421" cy="113"/>
            </a:xfrm>
            <a:custGeom>
              <a:avLst/>
              <a:gdLst>
                <a:gd name="T0" fmla="*/ 163 w 323"/>
                <a:gd name="T1" fmla="*/ 87 h 87"/>
                <a:gd name="T2" fmla="*/ 19 w 323"/>
                <a:gd name="T3" fmla="*/ 64 h 87"/>
                <a:gd name="T4" fmla="*/ 1 w 323"/>
                <a:gd name="T5" fmla="*/ 40 h 87"/>
                <a:gd name="T6" fmla="*/ 92 w 323"/>
                <a:gd name="T7" fmla="*/ 4 h 87"/>
                <a:gd name="T8" fmla="*/ 161 w 323"/>
                <a:gd name="T9" fmla="*/ 0 h 87"/>
                <a:gd name="T10" fmla="*/ 304 w 323"/>
                <a:gd name="T11" fmla="*/ 23 h 87"/>
                <a:gd name="T12" fmla="*/ 322 w 323"/>
                <a:gd name="T13" fmla="*/ 46 h 87"/>
                <a:gd name="T14" fmla="*/ 231 w 323"/>
                <a:gd name="T15" fmla="*/ 83 h 87"/>
                <a:gd name="T16" fmla="*/ 163 w 323"/>
                <a:gd name="T17" fmla="*/ 87 h 87"/>
                <a:gd name="T18" fmla="*/ 161 w 323"/>
                <a:gd name="T19" fmla="*/ 27 h 87"/>
                <a:gd name="T20" fmla="*/ 128 w 323"/>
                <a:gd name="T21" fmla="*/ 29 h 87"/>
                <a:gd name="T22" fmla="*/ 88 w 323"/>
                <a:gd name="T23" fmla="*/ 43 h 87"/>
                <a:gd name="T24" fmla="*/ 94 w 323"/>
                <a:gd name="T25" fmla="*/ 49 h 87"/>
                <a:gd name="T26" fmla="*/ 162 w 323"/>
                <a:gd name="T27" fmla="*/ 60 h 87"/>
                <a:gd name="T28" fmla="*/ 195 w 323"/>
                <a:gd name="T29" fmla="*/ 58 h 87"/>
                <a:gd name="T30" fmla="*/ 235 w 323"/>
                <a:gd name="T31" fmla="*/ 44 h 87"/>
                <a:gd name="T32" fmla="*/ 229 w 323"/>
                <a:gd name="T33" fmla="*/ 38 h 87"/>
                <a:gd name="T34" fmla="*/ 161 w 323"/>
                <a:gd name="T35" fmla="*/ 2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3" h="87">
                  <a:moveTo>
                    <a:pt x="163" y="87"/>
                  </a:moveTo>
                  <a:cubicBezTo>
                    <a:pt x="101" y="87"/>
                    <a:pt x="46" y="78"/>
                    <a:pt x="19" y="64"/>
                  </a:cubicBezTo>
                  <a:cubicBezTo>
                    <a:pt x="2" y="55"/>
                    <a:pt x="0" y="46"/>
                    <a:pt x="1" y="40"/>
                  </a:cubicBezTo>
                  <a:cubicBezTo>
                    <a:pt x="5" y="24"/>
                    <a:pt x="39" y="11"/>
                    <a:pt x="92" y="4"/>
                  </a:cubicBezTo>
                  <a:cubicBezTo>
                    <a:pt x="114" y="1"/>
                    <a:pt x="137" y="0"/>
                    <a:pt x="161" y="0"/>
                  </a:cubicBezTo>
                  <a:cubicBezTo>
                    <a:pt x="222" y="0"/>
                    <a:pt x="277" y="9"/>
                    <a:pt x="304" y="23"/>
                  </a:cubicBezTo>
                  <a:cubicBezTo>
                    <a:pt x="321" y="32"/>
                    <a:pt x="323" y="41"/>
                    <a:pt x="322" y="46"/>
                  </a:cubicBezTo>
                  <a:cubicBezTo>
                    <a:pt x="318" y="63"/>
                    <a:pt x="284" y="76"/>
                    <a:pt x="231" y="83"/>
                  </a:cubicBezTo>
                  <a:cubicBezTo>
                    <a:pt x="209" y="85"/>
                    <a:pt x="186" y="87"/>
                    <a:pt x="163" y="87"/>
                  </a:cubicBezTo>
                  <a:close/>
                  <a:moveTo>
                    <a:pt x="161" y="27"/>
                  </a:moveTo>
                  <a:cubicBezTo>
                    <a:pt x="149" y="27"/>
                    <a:pt x="138" y="28"/>
                    <a:pt x="128" y="29"/>
                  </a:cubicBezTo>
                  <a:cubicBezTo>
                    <a:pt x="100" y="32"/>
                    <a:pt x="89" y="39"/>
                    <a:pt x="88" y="43"/>
                  </a:cubicBezTo>
                  <a:cubicBezTo>
                    <a:pt x="87" y="45"/>
                    <a:pt x="90" y="47"/>
                    <a:pt x="94" y="49"/>
                  </a:cubicBezTo>
                  <a:cubicBezTo>
                    <a:pt x="106" y="55"/>
                    <a:pt x="133" y="60"/>
                    <a:pt x="162" y="60"/>
                  </a:cubicBezTo>
                  <a:cubicBezTo>
                    <a:pt x="174" y="60"/>
                    <a:pt x="185" y="59"/>
                    <a:pt x="195" y="58"/>
                  </a:cubicBezTo>
                  <a:cubicBezTo>
                    <a:pt x="223" y="54"/>
                    <a:pt x="235" y="48"/>
                    <a:pt x="235" y="44"/>
                  </a:cubicBezTo>
                  <a:cubicBezTo>
                    <a:pt x="236" y="42"/>
                    <a:pt x="234" y="40"/>
                    <a:pt x="229" y="38"/>
                  </a:cubicBezTo>
                  <a:cubicBezTo>
                    <a:pt x="217" y="31"/>
                    <a:pt x="190" y="27"/>
                    <a:pt x="161" y="2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5" name="Freeform 42"/>
            <p:cNvSpPr>
              <a:spLocks/>
            </p:cNvSpPr>
            <p:nvPr/>
          </p:nvSpPr>
          <p:spPr bwMode="auto">
            <a:xfrm>
              <a:off x="1773" y="2787"/>
              <a:ext cx="968" cy="423"/>
            </a:xfrm>
            <a:custGeom>
              <a:avLst/>
              <a:gdLst>
                <a:gd name="T0" fmla="*/ 153 w 744"/>
                <a:gd name="T1" fmla="*/ 269 h 325"/>
                <a:gd name="T2" fmla="*/ 0 w 744"/>
                <a:gd name="T3" fmla="*/ 0 h 325"/>
                <a:gd name="T4" fmla="*/ 35 w 744"/>
                <a:gd name="T5" fmla="*/ 28 h 325"/>
                <a:gd name="T6" fmla="*/ 537 w 744"/>
                <a:gd name="T7" fmla="*/ 72 h 325"/>
                <a:gd name="T8" fmla="*/ 744 w 744"/>
                <a:gd name="T9" fmla="*/ 1 h 325"/>
                <a:gd name="T10" fmla="*/ 589 w 744"/>
                <a:gd name="T11" fmla="*/ 270 h 325"/>
                <a:gd name="T12" fmla="*/ 468 w 744"/>
                <a:gd name="T13" fmla="*/ 311 h 325"/>
                <a:gd name="T14" fmla="*/ 174 w 744"/>
                <a:gd name="T15" fmla="*/ 286 h 325"/>
                <a:gd name="T16" fmla="*/ 153 w 744"/>
                <a:gd name="T17" fmla="*/ 269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4" h="325">
                  <a:moveTo>
                    <a:pt x="153" y="26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10"/>
                    <a:pt x="17" y="19"/>
                    <a:pt x="35" y="28"/>
                  </a:cubicBezTo>
                  <a:cubicBezTo>
                    <a:pt x="126" y="75"/>
                    <a:pt x="351" y="95"/>
                    <a:pt x="537" y="72"/>
                  </a:cubicBezTo>
                  <a:cubicBezTo>
                    <a:pt x="653" y="58"/>
                    <a:pt x="727" y="31"/>
                    <a:pt x="744" y="1"/>
                  </a:cubicBezTo>
                  <a:cubicBezTo>
                    <a:pt x="589" y="270"/>
                    <a:pt x="589" y="270"/>
                    <a:pt x="589" y="270"/>
                  </a:cubicBezTo>
                  <a:cubicBezTo>
                    <a:pt x="579" y="287"/>
                    <a:pt x="536" y="303"/>
                    <a:pt x="468" y="311"/>
                  </a:cubicBezTo>
                  <a:cubicBezTo>
                    <a:pt x="359" y="325"/>
                    <a:pt x="227" y="313"/>
                    <a:pt x="174" y="286"/>
                  </a:cubicBezTo>
                  <a:cubicBezTo>
                    <a:pt x="163" y="280"/>
                    <a:pt x="156" y="275"/>
                    <a:pt x="153" y="26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6" name="Freeform 43"/>
            <p:cNvSpPr>
              <a:spLocks/>
            </p:cNvSpPr>
            <p:nvPr/>
          </p:nvSpPr>
          <p:spPr bwMode="auto">
            <a:xfrm>
              <a:off x="1754" y="2638"/>
              <a:ext cx="1004" cy="265"/>
            </a:xfrm>
            <a:custGeom>
              <a:avLst/>
              <a:gdLst>
                <a:gd name="T0" fmla="*/ 389 w 771"/>
                <a:gd name="T1" fmla="*/ 203 h 203"/>
                <a:gd name="T2" fmla="*/ 45 w 771"/>
                <a:gd name="T3" fmla="*/ 148 h 203"/>
                <a:gd name="T4" fmla="*/ 3 w 771"/>
                <a:gd name="T5" fmla="*/ 95 h 203"/>
                <a:gd name="T6" fmla="*/ 220 w 771"/>
                <a:gd name="T7" fmla="*/ 10 h 203"/>
                <a:gd name="T8" fmla="*/ 383 w 771"/>
                <a:gd name="T9" fmla="*/ 0 h 203"/>
                <a:gd name="T10" fmla="*/ 727 w 771"/>
                <a:gd name="T11" fmla="*/ 54 h 203"/>
                <a:gd name="T12" fmla="*/ 769 w 771"/>
                <a:gd name="T13" fmla="*/ 108 h 203"/>
                <a:gd name="T14" fmla="*/ 552 w 771"/>
                <a:gd name="T15" fmla="*/ 193 h 203"/>
                <a:gd name="T16" fmla="*/ 389 w 771"/>
                <a:gd name="T17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1" h="203">
                  <a:moveTo>
                    <a:pt x="389" y="203"/>
                  </a:moveTo>
                  <a:cubicBezTo>
                    <a:pt x="242" y="203"/>
                    <a:pt x="110" y="182"/>
                    <a:pt x="45" y="148"/>
                  </a:cubicBezTo>
                  <a:cubicBezTo>
                    <a:pt x="5" y="128"/>
                    <a:pt x="0" y="108"/>
                    <a:pt x="3" y="95"/>
                  </a:cubicBezTo>
                  <a:cubicBezTo>
                    <a:pt x="11" y="57"/>
                    <a:pt x="92" y="25"/>
                    <a:pt x="220" y="10"/>
                  </a:cubicBezTo>
                  <a:cubicBezTo>
                    <a:pt x="271" y="3"/>
                    <a:pt x="326" y="0"/>
                    <a:pt x="383" y="0"/>
                  </a:cubicBezTo>
                  <a:cubicBezTo>
                    <a:pt x="530" y="0"/>
                    <a:pt x="662" y="21"/>
                    <a:pt x="727" y="54"/>
                  </a:cubicBezTo>
                  <a:cubicBezTo>
                    <a:pt x="766" y="75"/>
                    <a:pt x="771" y="95"/>
                    <a:pt x="769" y="108"/>
                  </a:cubicBezTo>
                  <a:cubicBezTo>
                    <a:pt x="760" y="146"/>
                    <a:pt x="680" y="178"/>
                    <a:pt x="552" y="193"/>
                  </a:cubicBezTo>
                  <a:cubicBezTo>
                    <a:pt x="501" y="200"/>
                    <a:pt x="446" y="203"/>
                    <a:pt x="389" y="20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7" name="Freeform 45"/>
            <p:cNvSpPr>
              <a:spLocks/>
            </p:cNvSpPr>
            <p:nvPr/>
          </p:nvSpPr>
          <p:spPr bwMode="auto">
            <a:xfrm>
              <a:off x="1494" y="2363"/>
              <a:ext cx="1527" cy="494"/>
            </a:xfrm>
            <a:custGeom>
              <a:avLst/>
              <a:gdLst>
                <a:gd name="T0" fmla="*/ 153 w 1173"/>
                <a:gd name="T1" fmla="*/ 269 h 380"/>
                <a:gd name="T2" fmla="*/ 0 w 1173"/>
                <a:gd name="T3" fmla="*/ 0 h 380"/>
                <a:gd name="T4" fmla="*/ 55 w 1173"/>
                <a:gd name="T5" fmla="*/ 45 h 380"/>
                <a:gd name="T6" fmla="*/ 848 w 1173"/>
                <a:gd name="T7" fmla="*/ 114 h 380"/>
                <a:gd name="T8" fmla="*/ 1173 w 1173"/>
                <a:gd name="T9" fmla="*/ 2 h 380"/>
                <a:gd name="T10" fmla="*/ 1019 w 1173"/>
                <a:gd name="T11" fmla="*/ 271 h 380"/>
                <a:gd name="T12" fmla="*/ 779 w 1173"/>
                <a:gd name="T13" fmla="*/ 353 h 380"/>
                <a:gd name="T14" fmla="*/ 194 w 1173"/>
                <a:gd name="T15" fmla="*/ 302 h 380"/>
                <a:gd name="T16" fmla="*/ 153 w 1173"/>
                <a:gd name="T17" fmla="*/ 269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3" h="380">
                  <a:moveTo>
                    <a:pt x="153" y="269"/>
                  </a:moveTo>
                  <a:cubicBezTo>
                    <a:pt x="102" y="180"/>
                    <a:pt x="51" y="90"/>
                    <a:pt x="0" y="0"/>
                  </a:cubicBezTo>
                  <a:cubicBezTo>
                    <a:pt x="9" y="16"/>
                    <a:pt x="27" y="31"/>
                    <a:pt x="55" y="45"/>
                  </a:cubicBezTo>
                  <a:cubicBezTo>
                    <a:pt x="199" y="119"/>
                    <a:pt x="554" y="150"/>
                    <a:pt x="848" y="114"/>
                  </a:cubicBezTo>
                  <a:cubicBezTo>
                    <a:pt x="1030" y="92"/>
                    <a:pt x="1146" y="49"/>
                    <a:pt x="1173" y="2"/>
                  </a:cubicBezTo>
                  <a:cubicBezTo>
                    <a:pt x="1019" y="271"/>
                    <a:pt x="1019" y="271"/>
                    <a:pt x="1019" y="271"/>
                  </a:cubicBezTo>
                  <a:cubicBezTo>
                    <a:pt x="999" y="305"/>
                    <a:pt x="913" y="337"/>
                    <a:pt x="779" y="353"/>
                  </a:cubicBezTo>
                  <a:cubicBezTo>
                    <a:pt x="562" y="380"/>
                    <a:pt x="300" y="357"/>
                    <a:pt x="194" y="302"/>
                  </a:cubicBezTo>
                  <a:cubicBezTo>
                    <a:pt x="173" y="292"/>
                    <a:pt x="160" y="281"/>
                    <a:pt x="153" y="269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8" name="Freeform 46"/>
            <p:cNvSpPr>
              <a:spLocks noEditPoints="1"/>
            </p:cNvSpPr>
            <p:nvPr/>
          </p:nvSpPr>
          <p:spPr bwMode="auto">
            <a:xfrm>
              <a:off x="1472" y="2134"/>
              <a:ext cx="1571" cy="406"/>
            </a:xfrm>
            <a:custGeom>
              <a:avLst/>
              <a:gdLst>
                <a:gd name="T0" fmla="*/ 608 w 1207"/>
                <a:gd name="T1" fmla="*/ 312 h 312"/>
                <a:gd name="T2" fmla="*/ 68 w 1207"/>
                <a:gd name="T3" fmla="*/ 227 h 312"/>
                <a:gd name="T4" fmla="*/ 5 w 1207"/>
                <a:gd name="T5" fmla="*/ 146 h 312"/>
                <a:gd name="T6" fmla="*/ 342 w 1207"/>
                <a:gd name="T7" fmla="*/ 15 h 312"/>
                <a:gd name="T8" fmla="*/ 600 w 1207"/>
                <a:gd name="T9" fmla="*/ 0 h 312"/>
                <a:gd name="T10" fmla="*/ 1139 w 1207"/>
                <a:gd name="T11" fmla="*/ 86 h 312"/>
                <a:gd name="T12" fmla="*/ 1203 w 1207"/>
                <a:gd name="T13" fmla="*/ 166 h 312"/>
                <a:gd name="T14" fmla="*/ 866 w 1207"/>
                <a:gd name="T15" fmla="*/ 297 h 312"/>
                <a:gd name="T16" fmla="*/ 608 w 1207"/>
                <a:gd name="T17" fmla="*/ 312 h 312"/>
                <a:gd name="T18" fmla="*/ 603 w 1207"/>
                <a:gd name="T19" fmla="*/ 124 h 312"/>
                <a:gd name="T20" fmla="*/ 536 w 1207"/>
                <a:gd name="T21" fmla="*/ 128 h 312"/>
                <a:gd name="T22" fmla="*/ 456 w 1207"/>
                <a:gd name="T23" fmla="*/ 155 h 312"/>
                <a:gd name="T24" fmla="*/ 468 w 1207"/>
                <a:gd name="T25" fmla="*/ 167 h 312"/>
                <a:gd name="T26" fmla="*/ 605 w 1207"/>
                <a:gd name="T27" fmla="*/ 188 h 312"/>
                <a:gd name="T28" fmla="*/ 671 w 1207"/>
                <a:gd name="T29" fmla="*/ 185 h 312"/>
                <a:gd name="T30" fmla="*/ 752 w 1207"/>
                <a:gd name="T31" fmla="*/ 157 h 312"/>
                <a:gd name="T32" fmla="*/ 740 w 1207"/>
                <a:gd name="T33" fmla="*/ 145 h 312"/>
                <a:gd name="T34" fmla="*/ 603 w 1207"/>
                <a:gd name="T35" fmla="*/ 12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07" h="312">
                  <a:moveTo>
                    <a:pt x="608" y="312"/>
                  </a:moveTo>
                  <a:cubicBezTo>
                    <a:pt x="377" y="312"/>
                    <a:pt x="170" y="280"/>
                    <a:pt x="68" y="227"/>
                  </a:cubicBezTo>
                  <a:cubicBezTo>
                    <a:pt x="8" y="196"/>
                    <a:pt x="0" y="166"/>
                    <a:pt x="5" y="146"/>
                  </a:cubicBezTo>
                  <a:cubicBezTo>
                    <a:pt x="17" y="88"/>
                    <a:pt x="143" y="40"/>
                    <a:pt x="342" y="15"/>
                  </a:cubicBezTo>
                  <a:cubicBezTo>
                    <a:pt x="423" y="5"/>
                    <a:pt x="510" y="0"/>
                    <a:pt x="600" y="0"/>
                  </a:cubicBezTo>
                  <a:cubicBezTo>
                    <a:pt x="830" y="0"/>
                    <a:pt x="1037" y="33"/>
                    <a:pt x="1139" y="86"/>
                  </a:cubicBezTo>
                  <a:cubicBezTo>
                    <a:pt x="1200" y="116"/>
                    <a:pt x="1207" y="147"/>
                    <a:pt x="1203" y="166"/>
                  </a:cubicBezTo>
                  <a:cubicBezTo>
                    <a:pt x="1191" y="224"/>
                    <a:pt x="1064" y="273"/>
                    <a:pt x="866" y="297"/>
                  </a:cubicBezTo>
                  <a:cubicBezTo>
                    <a:pt x="784" y="307"/>
                    <a:pt x="698" y="312"/>
                    <a:pt x="608" y="312"/>
                  </a:cubicBezTo>
                  <a:moveTo>
                    <a:pt x="603" y="124"/>
                  </a:moveTo>
                  <a:cubicBezTo>
                    <a:pt x="579" y="124"/>
                    <a:pt x="557" y="125"/>
                    <a:pt x="536" y="128"/>
                  </a:cubicBezTo>
                  <a:cubicBezTo>
                    <a:pt x="480" y="135"/>
                    <a:pt x="457" y="148"/>
                    <a:pt x="456" y="155"/>
                  </a:cubicBezTo>
                  <a:cubicBezTo>
                    <a:pt x="455" y="159"/>
                    <a:pt x="460" y="163"/>
                    <a:pt x="468" y="167"/>
                  </a:cubicBezTo>
                  <a:cubicBezTo>
                    <a:pt x="493" y="180"/>
                    <a:pt x="547" y="188"/>
                    <a:pt x="605" y="188"/>
                  </a:cubicBezTo>
                  <a:cubicBezTo>
                    <a:pt x="628" y="188"/>
                    <a:pt x="650" y="187"/>
                    <a:pt x="671" y="185"/>
                  </a:cubicBezTo>
                  <a:cubicBezTo>
                    <a:pt x="727" y="178"/>
                    <a:pt x="750" y="165"/>
                    <a:pt x="752" y="157"/>
                  </a:cubicBezTo>
                  <a:cubicBezTo>
                    <a:pt x="752" y="154"/>
                    <a:pt x="748" y="150"/>
                    <a:pt x="740" y="145"/>
                  </a:cubicBezTo>
                  <a:cubicBezTo>
                    <a:pt x="715" y="132"/>
                    <a:pt x="661" y="124"/>
                    <a:pt x="603" y="124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9" name="Freeform 49"/>
            <p:cNvSpPr>
              <a:spLocks/>
            </p:cNvSpPr>
            <p:nvPr/>
          </p:nvSpPr>
          <p:spPr bwMode="auto">
            <a:xfrm>
              <a:off x="1220" y="1883"/>
              <a:ext cx="2074" cy="532"/>
            </a:xfrm>
            <a:custGeom>
              <a:avLst/>
              <a:gdLst>
                <a:gd name="T0" fmla="*/ 1591 w 1594"/>
                <a:gd name="T1" fmla="*/ 9 h 409"/>
                <a:gd name="T2" fmla="*/ 1493 w 1594"/>
                <a:gd name="T3" fmla="*/ 73 h 409"/>
                <a:gd name="T4" fmla="*/ 1399 w 1594"/>
                <a:gd name="T5" fmla="*/ 104 h 409"/>
                <a:gd name="T6" fmla="*/ 1284 w 1594"/>
                <a:gd name="T7" fmla="*/ 132 h 409"/>
                <a:gd name="T8" fmla="*/ 1284 w 1594"/>
                <a:gd name="T9" fmla="*/ 132 h 409"/>
                <a:gd name="T10" fmla="*/ 1187 w 1594"/>
                <a:gd name="T11" fmla="*/ 148 h 409"/>
                <a:gd name="T12" fmla="*/ 687 w 1594"/>
                <a:gd name="T13" fmla="*/ 170 h 409"/>
                <a:gd name="T14" fmla="*/ 684 w 1594"/>
                <a:gd name="T15" fmla="*/ 170 h 409"/>
                <a:gd name="T16" fmla="*/ 635 w 1594"/>
                <a:gd name="T17" fmla="*/ 168 h 409"/>
                <a:gd name="T18" fmla="*/ 454 w 1594"/>
                <a:gd name="T19" fmla="*/ 152 h 409"/>
                <a:gd name="T20" fmla="*/ 380 w 1594"/>
                <a:gd name="T21" fmla="*/ 142 h 409"/>
                <a:gd name="T22" fmla="*/ 334 w 1594"/>
                <a:gd name="T23" fmla="*/ 135 h 409"/>
                <a:gd name="T24" fmla="*/ 313 w 1594"/>
                <a:gd name="T25" fmla="*/ 131 h 409"/>
                <a:gd name="T26" fmla="*/ 312 w 1594"/>
                <a:gd name="T27" fmla="*/ 131 h 409"/>
                <a:gd name="T28" fmla="*/ 311 w 1594"/>
                <a:gd name="T29" fmla="*/ 130 h 409"/>
                <a:gd name="T30" fmla="*/ 295 w 1594"/>
                <a:gd name="T31" fmla="*/ 127 h 409"/>
                <a:gd name="T32" fmla="*/ 150 w 1594"/>
                <a:gd name="T33" fmla="*/ 88 h 409"/>
                <a:gd name="T34" fmla="*/ 91 w 1594"/>
                <a:gd name="T35" fmla="*/ 66 h 409"/>
                <a:gd name="T36" fmla="*/ 37 w 1594"/>
                <a:gd name="T37" fmla="*/ 34 h 409"/>
                <a:gd name="T38" fmla="*/ 0 w 1594"/>
                <a:gd name="T39" fmla="*/ 0 h 409"/>
                <a:gd name="T40" fmla="*/ 55 w 1594"/>
                <a:gd name="T41" fmla="*/ 100 h 409"/>
                <a:gd name="T42" fmla="*/ 133 w 1594"/>
                <a:gd name="T43" fmla="*/ 239 h 409"/>
                <a:gd name="T44" fmla="*/ 218 w 1594"/>
                <a:gd name="T45" fmla="*/ 317 h 409"/>
                <a:gd name="T46" fmla="*/ 470 w 1594"/>
                <a:gd name="T47" fmla="*/ 385 h 409"/>
                <a:gd name="T48" fmla="*/ 615 w 1594"/>
                <a:gd name="T49" fmla="*/ 399 h 409"/>
                <a:gd name="T50" fmla="*/ 926 w 1594"/>
                <a:gd name="T51" fmla="*/ 403 h 409"/>
                <a:gd name="T52" fmla="*/ 1081 w 1594"/>
                <a:gd name="T53" fmla="*/ 390 h 409"/>
                <a:gd name="T54" fmla="*/ 1154 w 1594"/>
                <a:gd name="T55" fmla="*/ 381 h 409"/>
                <a:gd name="T56" fmla="*/ 1229 w 1594"/>
                <a:gd name="T57" fmla="*/ 364 h 409"/>
                <a:gd name="T58" fmla="*/ 1292 w 1594"/>
                <a:gd name="T59" fmla="*/ 350 h 409"/>
                <a:gd name="T60" fmla="*/ 1418 w 1594"/>
                <a:gd name="T61" fmla="*/ 290 h 409"/>
                <a:gd name="T62" fmla="*/ 1486 w 1594"/>
                <a:gd name="T63" fmla="*/ 196 h 409"/>
                <a:gd name="T64" fmla="*/ 1544 w 1594"/>
                <a:gd name="T65" fmla="*/ 95 h 409"/>
                <a:gd name="T66" fmla="*/ 1592 w 1594"/>
                <a:gd name="T67" fmla="*/ 9 h 409"/>
                <a:gd name="T68" fmla="*/ 1594 w 1594"/>
                <a:gd name="T69" fmla="*/ 5 h 409"/>
                <a:gd name="T70" fmla="*/ 1591 w 1594"/>
                <a:gd name="T71" fmla="*/ 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594" h="409">
                  <a:moveTo>
                    <a:pt x="1591" y="9"/>
                  </a:moveTo>
                  <a:cubicBezTo>
                    <a:pt x="1566" y="37"/>
                    <a:pt x="1529" y="57"/>
                    <a:pt x="1493" y="73"/>
                  </a:cubicBezTo>
                  <a:cubicBezTo>
                    <a:pt x="1463" y="86"/>
                    <a:pt x="1431" y="95"/>
                    <a:pt x="1399" y="104"/>
                  </a:cubicBezTo>
                  <a:cubicBezTo>
                    <a:pt x="1383" y="109"/>
                    <a:pt x="1290" y="131"/>
                    <a:pt x="1284" y="132"/>
                  </a:cubicBezTo>
                  <a:cubicBezTo>
                    <a:pt x="1284" y="132"/>
                    <a:pt x="1284" y="132"/>
                    <a:pt x="1284" y="132"/>
                  </a:cubicBezTo>
                  <a:cubicBezTo>
                    <a:pt x="1252" y="138"/>
                    <a:pt x="1219" y="145"/>
                    <a:pt x="1187" y="148"/>
                  </a:cubicBezTo>
                  <a:cubicBezTo>
                    <a:pt x="1022" y="171"/>
                    <a:pt x="854" y="177"/>
                    <a:pt x="687" y="170"/>
                  </a:cubicBezTo>
                  <a:cubicBezTo>
                    <a:pt x="684" y="170"/>
                    <a:pt x="684" y="170"/>
                    <a:pt x="684" y="170"/>
                  </a:cubicBezTo>
                  <a:cubicBezTo>
                    <a:pt x="668" y="170"/>
                    <a:pt x="651" y="169"/>
                    <a:pt x="635" y="168"/>
                  </a:cubicBezTo>
                  <a:cubicBezTo>
                    <a:pt x="574" y="163"/>
                    <a:pt x="514" y="160"/>
                    <a:pt x="454" y="152"/>
                  </a:cubicBezTo>
                  <a:cubicBezTo>
                    <a:pt x="429" y="150"/>
                    <a:pt x="404" y="146"/>
                    <a:pt x="380" y="142"/>
                  </a:cubicBezTo>
                  <a:cubicBezTo>
                    <a:pt x="365" y="140"/>
                    <a:pt x="349" y="138"/>
                    <a:pt x="334" y="135"/>
                  </a:cubicBezTo>
                  <a:cubicBezTo>
                    <a:pt x="327" y="133"/>
                    <a:pt x="320" y="132"/>
                    <a:pt x="313" y="131"/>
                  </a:cubicBezTo>
                  <a:cubicBezTo>
                    <a:pt x="313" y="131"/>
                    <a:pt x="312" y="131"/>
                    <a:pt x="312" y="131"/>
                  </a:cubicBezTo>
                  <a:cubicBezTo>
                    <a:pt x="311" y="130"/>
                    <a:pt x="311" y="130"/>
                    <a:pt x="311" y="130"/>
                  </a:cubicBezTo>
                  <a:cubicBezTo>
                    <a:pt x="306" y="129"/>
                    <a:pt x="300" y="128"/>
                    <a:pt x="295" y="127"/>
                  </a:cubicBezTo>
                  <a:cubicBezTo>
                    <a:pt x="246" y="117"/>
                    <a:pt x="196" y="106"/>
                    <a:pt x="150" y="88"/>
                  </a:cubicBezTo>
                  <a:cubicBezTo>
                    <a:pt x="130" y="81"/>
                    <a:pt x="110" y="75"/>
                    <a:pt x="91" y="66"/>
                  </a:cubicBezTo>
                  <a:cubicBezTo>
                    <a:pt x="72" y="57"/>
                    <a:pt x="54" y="46"/>
                    <a:pt x="37" y="34"/>
                  </a:cubicBezTo>
                  <a:cubicBezTo>
                    <a:pt x="24" y="24"/>
                    <a:pt x="9" y="13"/>
                    <a:pt x="0" y="0"/>
                  </a:cubicBezTo>
                  <a:cubicBezTo>
                    <a:pt x="22" y="32"/>
                    <a:pt x="37" y="67"/>
                    <a:pt x="55" y="100"/>
                  </a:cubicBezTo>
                  <a:cubicBezTo>
                    <a:pt x="80" y="147"/>
                    <a:pt x="107" y="193"/>
                    <a:pt x="133" y="239"/>
                  </a:cubicBezTo>
                  <a:cubicBezTo>
                    <a:pt x="151" y="272"/>
                    <a:pt x="181" y="300"/>
                    <a:pt x="218" y="317"/>
                  </a:cubicBezTo>
                  <a:cubicBezTo>
                    <a:pt x="297" y="355"/>
                    <a:pt x="382" y="374"/>
                    <a:pt x="470" y="385"/>
                  </a:cubicBezTo>
                  <a:cubicBezTo>
                    <a:pt x="518" y="392"/>
                    <a:pt x="567" y="395"/>
                    <a:pt x="615" y="399"/>
                  </a:cubicBezTo>
                  <a:cubicBezTo>
                    <a:pt x="719" y="407"/>
                    <a:pt x="823" y="409"/>
                    <a:pt x="926" y="403"/>
                  </a:cubicBezTo>
                  <a:cubicBezTo>
                    <a:pt x="978" y="401"/>
                    <a:pt x="1030" y="396"/>
                    <a:pt x="1081" y="390"/>
                  </a:cubicBezTo>
                  <a:cubicBezTo>
                    <a:pt x="1106" y="387"/>
                    <a:pt x="1130" y="384"/>
                    <a:pt x="1154" y="381"/>
                  </a:cubicBezTo>
                  <a:cubicBezTo>
                    <a:pt x="1179" y="377"/>
                    <a:pt x="1205" y="369"/>
                    <a:pt x="1229" y="364"/>
                  </a:cubicBezTo>
                  <a:cubicBezTo>
                    <a:pt x="1250" y="360"/>
                    <a:pt x="1272" y="356"/>
                    <a:pt x="1292" y="350"/>
                  </a:cubicBezTo>
                  <a:cubicBezTo>
                    <a:pt x="1338" y="338"/>
                    <a:pt x="1384" y="320"/>
                    <a:pt x="1418" y="290"/>
                  </a:cubicBezTo>
                  <a:cubicBezTo>
                    <a:pt x="1449" y="264"/>
                    <a:pt x="1468" y="230"/>
                    <a:pt x="1486" y="196"/>
                  </a:cubicBezTo>
                  <a:cubicBezTo>
                    <a:pt x="1504" y="162"/>
                    <a:pt x="1524" y="129"/>
                    <a:pt x="1544" y="95"/>
                  </a:cubicBezTo>
                  <a:cubicBezTo>
                    <a:pt x="1560" y="67"/>
                    <a:pt x="1577" y="38"/>
                    <a:pt x="1592" y="9"/>
                  </a:cubicBezTo>
                  <a:cubicBezTo>
                    <a:pt x="1593" y="8"/>
                    <a:pt x="1593" y="6"/>
                    <a:pt x="1594" y="5"/>
                  </a:cubicBezTo>
                  <a:cubicBezTo>
                    <a:pt x="1593" y="6"/>
                    <a:pt x="1592" y="7"/>
                    <a:pt x="1591" y="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0" name="Freeform 50"/>
            <p:cNvSpPr>
              <a:spLocks/>
            </p:cNvSpPr>
            <p:nvPr/>
          </p:nvSpPr>
          <p:spPr bwMode="auto">
            <a:xfrm>
              <a:off x="1194" y="1794"/>
              <a:ext cx="2131" cy="323"/>
            </a:xfrm>
            <a:custGeom>
              <a:avLst/>
              <a:gdLst>
                <a:gd name="T0" fmla="*/ 833 w 1638"/>
                <a:gd name="T1" fmla="*/ 248 h 248"/>
                <a:gd name="T2" fmla="*/ 707 w 1638"/>
                <a:gd name="T3" fmla="*/ 245 h 248"/>
                <a:gd name="T4" fmla="*/ 704 w 1638"/>
                <a:gd name="T5" fmla="*/ 245 h 248"/>
                <a:gd name="T6" fmla="*/ 655 w 1638"/>
                <a:gd name="T7" fmla="*/ 243 h 248"/>
                <a:gd name="T8" fmla="*/ 594 w 1638"/>
                <a:gd name="T9" fmla="*/ 238 h 248"/>
                <a:gd name="T10" fmla="*/ 473 w 1638"/>
                <a:gd name="T11" fmla="*/ 227 h 248"/>
                <a:gd name="T12" fmla="*/ 413 w 1638"/>
                <a:gd name="T13" fmla="*/ 219 h 248"/>
                <a:gd name="T14" fmla="*/ 399 w 1638"/>
                <a:gd name="T15" fmla="*/ 217 h 248"/>
                <a:gd name="T16" fmla="*/ 390 w 1638"/>
                <a:gd name="T17" fmla="*/ 216 h 248"/>
                <a:gd name="T18" fmla="*/ 388 w 1638"/>
                <a:gd name="T19" fmla="*/ 216 h 248"/>
                <a:gd name="T20" fmla="*/ 245 w 1638"/>
                <a:gd name="T21" fmla="*/ 187 h 248"/>
                <a:gd name="T22" fmla="*/ 106 w 1638"/>
                <a:gd name="T23" fmla="*/ 139 h 248"/>
                <a:gd name="T24" fmla="*/ 42 w 1638"/>
                <a:gd name="T25" fmla="*/ 101 h 248"/>
                <a:gd name="T26" fmla="*/ 2 w 1638"/>
                <a:gd name="T27" fmla="*/ 29 h 248"/>
                <a:gd name="T28" fmla="*/ 2 w 1638"/>
                <a:gd name="T29" fmla="*/ 27 h 248"/>
                <a:gd name="T30" fmla="*/ 7 w 1638"/>
                <a:gd name="T31" fmla="*/ 9 h 248"/>
                <a:gd name="T32" fmla="*/ 7 w 1638"/>
                <a:gd name="T33" fmla="*/ 9 h 248"/>
                <a:gd name="T34" fmla="*/ 8 w 1638"/>
                <a:gd name="T35" fmla="*/ 7 h 248"/>
                <a:gd name="T36" fmla="*/ 12 w 1638"/>
                <a:gd name="T37" fmla="*/ 0 h 248"/>
                <a:gd name="T38" fmla="*/ 20 w 1638"/>
                <a:gd name="T39" fmla="*/ 5 h 248"/>
                <a:gd name="T40" fmla="*/ 20 w 1638"/>
                <a:gd name="T41" fmla="*/ 5 h 248"/>
                <a:gd name="T42" fmla="*/ 25 w 1638"/>
                <a:gd name="T43" fmla="*/ 8 h 248"/>
                <a:gd name="T44" fmla="*/ 31 w 1638"/>
                <a:gd name="T45" fmla="*/ 12 h 248"/>
                <a:gd name="T46" fmla="*/ 459 w 1638"/>
                <a:gd name="T47" fmla="*/ 119 h 248"/>
                <a:gd name="T48" fmla="*/ 828 w 1638"/>
                <a:gd name="T49" fmla="*/ 139 h 248"/>
                <a:gd name="T50" fmla="*/ 893 w 1638"/>
                <a:gd name="T51" fmla="*/ 139 h 248"/>
                <a:gd name="T52" fmla="*/ 896 w 1638"/>
                <a:gd name="T53" fmla="*/ 139 h 248"/>
                <a:gd name="T54" fmla="*/ 982 w 1638"/>
                <a:gd name="T55" fmla="*/ 134 h 248"/>
                <a:gd name="T56" fmla="*/ 1038 w 1638"/>
                <a:gd name="T57" fmla="*/ 133 h 248"/>
                <a:gd name="T58" fmla="*/ 1177 w 1638"/>
                <a:gd name="T59" fmla="*/ 120 h 248"/>
                <a:gd name="T60" fmla="*/ 1480 w 1638"/>
                <a:gd name="T61" fmla="*/ 64 h 248"/>
                <a:gd name="T62" fmla="*/ 1481 w 1638"/>
                <a:gd name="T63" fmla="*/ 63 h 248"/>
                <a:gd name="T64" fmla="*/ 1612 w 1638"/>
                <a:gd name="T65" fmla="*/ 11 h 248"/>
                <a:gd name="T66" fmla="*/ 1615 w 1638"/>
                <a:gd name="T67" fmla="*/ 9 h 248"/>
                <a:gd name="T68" fmla="*/ 1618 w 1638"/>
                <a:gd name="T69" fmla="*/ 7 h 248"/>
                <a:gd name="T70" fmla="*/ 1626 w 1638"/>
                <a:gd name="T71" fmla="*/ 3 h 248"/>
                <a:gd name="T72" fmla="*/ 1630 w 1638"/>
                <a:gd name="T73" fmla="*/ 10 h 248"/>
                <a:gd name="T74" fmla="*/ 1631 w 1638"/>
                <a:gd name="T75" fmla="*/ 14 h 248"/>
                <a:gd name="T76" fmla="*/ 1626 w 1638"/>
                <a:gd name="T77" fmla="*/ 70 h 248"/>
                <a:gd name="T78" fmla="*/ 1624 w 1638"/>
                <a:gd name="T79" fmla="*/ 73 h 248"/>
                <a:gd name="T80" fmla="*/ 1622 w 1638"/>
                <a:gd name="T81" fmla="*/ 75 h 248"/>
                <a:gd name="T82" fmla="*/ 1479 w 1638"/>
                <a:gd name="T83" fmla="*/ 161 h 248"/>
                <a:gd name="T84" fmla="*/ 1305 w 1638"/>
                <a:gd name="T85" fmla="*/ 207 h 248"/>
                <a:gd name="T86" fmla="*/ 1208 w 1638"/>
                <a:gd name="T87" fmla="*/ 223 h 248"/>
                <a:gd name="T88" fmla="*/ 833 w 1638"/>
                <a:gd name="T89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38" h="248">
                  <a:moveTo>
                    <a:pt x="833" y="248"/>
                  </a:moveTo>
                  <a:cubicBezTo>
                    <a:pt x="792" y="248"/>
                    <a:pt x="749" y="247"/>
                    <a:pt x="707" y="245"/>
                  </a:cubicBezTo>
                  <a:cubicBezTo>
                    <a:pt x="704" y="245"/>
                    <a:pt x="704" y="245"/>
                    <a:pt x="704" y="245"/>
                  </a:cubicBezTo>
                  <a:cubicBezTo>
                    <a:pt x="687" y="245"/>
                    <a:pt x="671" y="244"/>
                    <a:pt x="655" y="243"/>
                  </a:cubicBezTo>
                  <a:cubicBezTo>
                    <a:pt x="634" y="241"/>
                    <a:pt x="614" y="240"/>
                    <a:pt x="594" y="238"/>
                  </a:cubicBezTo>
                  <a:cubicBezTo>
                    <a:pt x="554" y="235"/>
                    <a:pt x="513" y="232"/>
                    <a:pt x="473" y="227"/>
                  </a:cubicBezTo>
                  <a:cubicBezTo>
                    <a:pt x="453" y="226"/>
                    <a:pt x="432" y="222"/>
                    <a:pt x="413" y="219"/>
                  </a:cubicBezTo>
                  <a:cubicBezTo>
                    <a:pt x="408" y="219"/>
                    <a:pt x="404" y="218"/>
                    <a:pt x="399" y="217"/>
                  </a:cubicBezTo>
                  <a:cubicBezTo>
                    <a:pt x="396" y="217"/>
                    <a:pt x="393" y="216"/>
                    <a:pt x="390" y="216"/>
                  </a:cubicBezTo>
                  <a:cubicBezTo>
                    <a:pt x="388" y="216"/>
                    <a:pt x="388" y="216"/>
                    <a:pt x="388" y="216"/>
                  </a:cubicBezTo>
                  <a:cubicBezTo>
                    <a:pt x="338" y="208"/>
                    <a:pt x="290" y="198"/>
                    <a:pt x="245" y="187"/>
                  </a:cubicBezTo>
                  <a:cubicBezTo>
                    <a:pt x="201" y="175"/>
                    <a:pt x="149" y="160"/>
                    <a:pt x="106" y="139"/>
                  </a:cubicBezTo>
                  <a:cubicBezTo>
                    <a:pt x="84" y="128"/>
                    <a:pt x="61" y="117"/>
                    <a:pt x="42" y="101"/>
                  </a:cubicBezTo>
                  <a:cubicBezTo>
                    <a:pt x="14" y="79"/>
                    <a:pt x="0" y="53"/>
                    <a:pt x="2" y="29"/>
                  </a:cubicBezTo>
                  <a:cubicBezTo>
                    <a:pt x="2" y="28"/>
                    <a:pt x="2" y="27"/>
                    <a:pt x="2" y="27"/>
                  </a:cubicBezTo>
                  <a:cubicBezTo>
                    <a:pt x="2" y="21"/>
                    <a:pt x="4" y="15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8"/>
                    <a:pt x="7" y="8"/>
                    <a:pt x="8" y="7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2" y="6"/>
                    <a:pt x="23" y="7"/>
                    <a:pt x="25" y="8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165" y="78"/>
                    <a:pt x="323" y="103"/>
                    <a:pt x="459" y="119"/>
                  </a:cubicBezTo>
                  <a:cubicBezTo>
                    <a:pt x="576" y="133"/>
                    <a:pt x="696" y="139"/>
                    <a:pt x="828" y="139"/>
                  </a:cubicBezTo>
                  <a:cubicBezTo>
                    <a:pt x="849" y="139"/>
                    <a:pt x="871" y="139"/>
                    <a:pt x="893" y="139"/>
                  </a:cubicBezTo>
                  <a:cubicBezTo>
                    <a:pt x="894" y="139"/>
                    <a:pt x="895" y="139"/>
                    <a:pt x="896" y="139"/>
                  </a:cubicBezTo>
                  <a:cubicBezTo>
                    <a:pt x="924" y="135"/>
                    <a:pt x="953" y="135"/>
                    <a:pt x="982" y="134"/>
                  </a:cubicBezTo>
                  <a:cubicBezTo>
                    <a:pt x="1001" y="134"/>
                    <a:pt x="1020" y="134"/>
                    <a:pt x="1038" y="133"/>
                  </a:cubicBezTo>
                  <a:cubicBezTo>
                    <a:pt x="1086" y="130"/>
                    <a:pt x="1132" y="125"/>
                    <a:pt x="1177" y="120"/>
                  </a:cubicBezTo>
                  <a:cubicBezTo>
                    <a:pt x="1290" y="108"/>
                    <a:pt x="1389" y="90"/>
                    <a:pt x="1480" y="64"/>
                  </a:cubicBezTo>
                  <a:cubicBezTo>
                    <a:pt x="1481" y="63"/>
                    <a:pt x="1481" y="63"/>
                    <a:pt x="1481" y="63"/>
                  </a:cubicBezTo>
                  <a:cubicBezTo>
                    <a:pt x="1524" y="50"/>
                    <a:pt x="1566" y="33"/>
                    <a:pt x="1612" y="11"/>
                  </a:cubicBezTo>
                  <a:cubicBezTo>
                    <a:pt x="1613" y="10"/>
                    <a:pt x="1614" y="10"/>
                    <a:pt x="1615" y="9"/>
                  </a:cubicBezTo>
                  <a:cubicBezTo>
                    <a:pt x="1618" y="7"/>
                    <a:pt x="1618" y="7"/>
                    <a:pt x="1618" y="7"/>
                  </a:cubicBezTo>
                  <a:cubicBezTo>
                    <a:pt x="1626" y="3"/>
                    <a:pt x="1626" y="3"/>
                    <a:pt x="1626" y="3"/>
                  </a:cubicBezTo>
                  <a:cubicBezTo>
                    <a:pt x="1630" y="10"/>
                    <a:pt x="1630" y="10"/>
                    <a:pt x="1630" y="10"/>
                  </a:cubicBezTo>
                  <a:cubicBezTo>
                    <a:pt x="1630" y="12"/>
                    <a:pt x="1631" y="13"/>
                    <a:pt x="1631" y="14"/>
                  </a:cubicBezTo>
                  <a:cubicBezTo>
                    <a:pt x="1638" y="33"/>
                    <a:pt x="1636" y="53"/>
                    <a:pt x="1626" y="70"/>
                  </a:cubicBezTo>
                  <a:cubicBezTo>
                    <a:pt x="1624" y="73"/>
                    <a:pt x="1624" y="73"/>
                    <a:pt x="1624" y="73"/>
                  </a:cubicBezTo>
                  <a:cubicBezTo>
                    <a:pt x="1623" y="74"/>
                    <a:pt x="1623" y="74"/>
                    <a:pt x="1622" y="75"/>
                  </a:cubicBezTo>
                  <a:cubicBezTo>
                    <a:pt x="1586" y="120"/>
                    <a:pt x="1527" y="145"/>
                    <a:pt x="1479" y="161"/>
                  </a:cubicBezTo>
                  <a:cubicBezTo>
                    <a:pt x="1421" y="181"/>
                    <a:pt x="1320" y="204"/>
                    <a:pt x="1305" y="207"/>
                  </a:cubicBezTo>
                  <a:cubicBezTo>
                    <a:pt x="1271" y="214"/>
                    <a:pt x="1239" y="220"/>
                    <a:pt x="1208" y="223"/>
                  </a:cubicBezTo>
                  <a:cubicBezTo>
                    <a:pt x="1090" y="239"/>
                    <a:pt x="963" y="248"/>
                    <a:pt x="833" y="248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1" name="Freeform 53"/>
            <p:cNvSpPr>
              <a:spLocks/>
            </p:cNvSpPr>
            <p:nvPr/>
          </p:nvSpPr>
          <p:spPr bwMode="auto">
            <a:xfrm>
              <a:off x="1675" y="1175"/>
              <a:ext cx="1170" cy="346"/>
            </a:xfrm>
            <a:custGeom>
              <a:avLst/>
              <a:gdLst>
                <a:gd name="T0" fmla="*/ 899 w 899"/>
                <a:gd name="T1" fmla="*/ 133 h 266"/>
                <a:gd name="T2" fmla="*/ 896 w 899"/>
                <a:gd name="T3" fmla="*/ 142 h 266"/>
                <a:gd name="T4" fmla="*/ 889 w 899"/>
                <a:gd name="T5" fmla="*/ 153 h 266"/>
                <a:gd name="T6" fmla="*/ 878 w 899"/>
                <a:gd name="T7" fmla="*/ 164 h 266"/>
                <a:gd name="T8" fmla="*/ 862 w 899"/>
                <a:gd name="T9" fmla="*/ 175 h 266"/>
                <a:gd name="T10" fmla="*/ 846 w 899"/>
                <a:gd name="T11" fmla="*/ 246 h 266"/>
                <a:gd name="T12" fmla="*/ 825 w 899"/>
                <a:gd name="T13" fmla="*/ 255 h 266"/>
                <a:gd name="T14" fmla="*/ 797 w 899"/>
                <a:gd name="T15" fmla="*/ 265 h 266"/>
                <a:gd name="T16" fmla="*/ 784 w 899"/>
                <a:gd name="T17" fmla="*/ 265 h 266"/>
                <a:gd name="T18" fmla="*/ 745 w 899"/>
                <a:gd name="T19" fmla="*/ 261 h 266"/>
                <a:gd name="T20" fmla="*/ 730 w 899"/>
                <a:gd name="T21" fmla="*/ 260 h 266"/>
                <a:gd name="T22" fmla="*/ 700 w 899"/>
                <a:gd name="T23" fmla="*/ 258 h 266"/>
                <a:gd name="T24" fmla="*/ 675 w 899"/>
                <a:gd name="T25" fmla="*/ 256 h 266"/>
                <a:gd name="T26" fmla="*/ 664 w 899"/>
                <a:gd name="T27" fmla="*/ 255 h 266"/>
                <a:gd name="T28" fmla="*/ 636 w 899"/>
                <a:gd name="T29" fmla="*/ 253 h 266"/>
                <a:gd name="T30" fmla="*/ 613 w 899"/>
                <a:gd name="T31" fmla="*/ 252 h 266"/>
                <a:gd name="T32" fmla="*/ 591 w 899"/>
                <a:gd name="T33" fmla="*/ 251 h 266"/>
                <a:gd name="T34" fmla="*/ 563 w 899"/>
                <a:gd name="T35" fmla="*/ 250 h 266"/>
                <a:gd name="T36" fmla="*/ 538 w 899"/>
                <a:gd name="T37" fmla="*/ 249 h 266"/>
                <a:gd name="T38" fmla="*/ 509 w 899"/>
                <a:gd name="T39" fmla="*/ 248 h 266"/>
                <a:gd name="T40" fmla="*/ 479 w 899"/>
                <a:gd name="T41" fmla="*/ 248 h 266"/>
                <a:gd name="T42" fmla="*/ 448 w 899"/>
                <a:gd name="T43" fmla="*/ 248 h 266"/>
                <a:gd name="T44" fmla="*/ 420 w 899"/>
                <a:gd name="T45" fmla="*/ 248 h 266"/>
                <a:gd name="T46" fmla="*/ 391 w 899"/>
                <a:gd name="T47" fmla="*/ 248 h 266"/>
                <a:gd name="T48" fmla="*/ 365 w 899"/>
                <a:gd name="T49" fmla="*/ 249 h 266"/>
                <a:gd name="T50" fmla="*/ 340 w 899"/>
                <a:gd name="T51" fmla="*/ 249 h 266"/>
                <a:gd name="T52" fmla="*/ 311 w 899"/>
                <a:gd name="T53" fmla="*/ 250 h 266"/>
                <a:gd name="T54" fmla="*/ 279 w 899"/>
                <a:gd name="T55" fmla="*/ 252 h 266"/>
                <a:gd name="T56" fmla="*/ 251 w 899"/>
                <a:gd name="T57" fmla="*/ 253 h 266"/>
                <a:gd name="T58" fmla="*/ 211 w 899"/>
                <a:gd name="T59" fmla="*/ 256 h 266"/>
                <a:gd name="T60" fmla="*/ 183 w 899"/>
                <a:gd name="T61" fmla="*/ 258 h 266"/>
                <a:gd name="T62" fmla="*/ 152 w 899"/>
                <a:gd name="T63" fmla="*/ 260 h 266"/>
                <a:gd name="T64" fmla="*/ 112 w 899"/>
                <a:gd name="T65" fmla="*/ 264 h 266"/>
                <a:gd name="T66" fmla="*/ 39 w 899"/>
                <a:gd name="T67" fmla="*/ 175 h 266"/>
                <a:gd name="T68" fmla="*/ 26 w 899"/>
                <a:gd name="T69" fmla="*/ 167 h 266"/>
                <a:gd name="T70" fmla="*/ 17 w 899"/>
                <a:gd name="T71" fmla="*/ 160 h 266"/>
                <a:gd name="T72" fmla="*/ 8 w 899"/>
                <a:gd name="T73" fmla="*/ 150 h 266"/>
                <a:gd name="T74" fmla="*/ 3 w 899"/>
                <a:gd name="T75" fmla="*/ 142 h 266"/>
                <a:gd name="T76" fmla="*/ 0 w 899"/>
                <a:gd name="T77" fmla="*/ 132 h 266"/>
                <a:gd name="T78" fmla="*/ 0 w 899"/>
                <a:gd name="T79" fmla="*/ 129 h 266"/>
                <a:gd name="T80" fmla="*/ 1 w 899"/>
                <a:gd name="T81" fmla="*/ 121 h 266"/>
                <a:gd name="T82" fmla="*/ 6 w 899"/>
                <a:gd name="T83" fmla="*/ 110 h 266"/>
                <a:gd name="T84" fmla="*/ 13 w 899"/>
                <a:gd name="T85" fmla="*/ 101 h 266"/>
                <a:gd name="T86" fmla="*/ 25 w 899"/>
                <a:gd name="T87" fmla="*/ 91 h 266"/>
                <a:gd name="T88" fmla="*/ 43 w 899"/>
                <a:gd name="T89" fmla="*/ 80 h 266"/>
                <a:gd name="T90" fmla="*/ 59 w 899"/>
                <a:gd name="T91" fmla="*/ 73 h 266"/>
                <a:gd name="T92" fmla="*/ 83 w 899"/>
                <a:gd name="T93" fmla="*/ 63 h 266"/>
                <a:gd name="T94" fmla="*/ 111 w 899"/>
                <a:gd name="T95" fmla="*/ 54 h 266"/>
                <a:gd name="T96" fmla="*/ 135 w 899"/>
                <a:gd name="T97" fmla="*/ 48 h 266"/>
                <a:gd name="T98" fmla="*/ 171 w 899"/>
                <a:gd name="T99" fmla="*/ 40 h 266"/>
                <a:gd name="T100" fmla="*/ 206 w 899"/>
                <a:gd name="T101" fmla="*/ 34 h 266"/>
                <a:gd name="T102" fmla="*/ 238 w 899"/>
                <a:gd name="T103" fmla="*/ 29 h 266"/>
                <a:gd name="T104" fmla="*/ 863 w 899"/>
                <a:gd name="T105" fmla="*/ 86 h 266"/>
                <a:gd name="T106" fmla="*/ 874 w 899"/>
                <a:gd name="T107" fmla="*/ 93 h 266"/>
                <a:gd name="T108" fmla="*/ 885 w 899"/>
                <a:gd name="T109" fmla="*/ 102 h 266"/>
                <a:gd name="T110" fmla="*/ 892 w 899"/>
                <a:gd name="T111" fmla="*/ 110 h 266"/>
                <a:gd name="T112" fmla="*/ 896 w 899"/>
                <a:gd name="T113" fmla="*/ 118 h 266"/>
                <a:gd name="T114" fmla="*/ 899 w 899"/>
                <a:gd name="T115" fmla="*/ 127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99" h="266">
                  <a:moveTo>
                    <a:pt x="899" y="129"/>
                  </a:moveTo>
                  <a:cubicBezTo>
                    <a:pt x="899" y="130"/>
                    <a:pt x="899" y="130"/>
                    <a:pt x="899" y="130"/>
                  </a:cubicBezTo>
                  <a:cubicBezTo>
                    <a:pt x="899" y="130"/>
                    <a:pt x="899" y="130"/>
                    <a:pt x="899" y="130"/>
                  </a:cubicBezTo>
                  <a:cubicBezTo>
                    <a:pt x="899" y="131"/>
                    <a:pt x="899" y="131"/>
                    <a:pt x="899" y="131"/>
                  </a:cubicBezTo>
                  <a:cubicBezTo>
                    <a:pt x="899" y="132"/>
                    <a:pt x="899" y="133"/>
                    <a:pt x="899" y="133"/>
                  </a:cubicBezTo>
                  <a:cubicBezTo>
                    <a:pt x="899" y="134"/>
                    <a:pt x="899" y="134"/>
                    <a:pt x="899" y="134"/>
                  </a:cubicBezTo>
                  <a:cubicBezTo>
                    <a:pt x="898" y="135"/>
                    <a:pt x="898" y="136"/>
                    <a:pt x="898" y="137"/>
                  </a:cubicBezTo>
                  <a:cubicBezTo>
                    <a:pt x="898" y="138"/>
                    <a:pt x="898" y="138"/>
                    <a:pt x="898" y="138"/>
                  </a:cubicBezTo>
                  <a:cubicBezTo>
                    <a:pt x="897" y="139"/>
                    <a:pt x="897" y="140"/>
                    <a:pt x="897" y="141"/>
                  </a:cubicBezTo>
                  <a:cubicBezTo>
                    <a:pt x="896" y="142"/>
                    <a:pt x="896" y="142"/>
                    <a:pt x="896" y="142"/>
                  </a:cubicBezTo>
                  <a:cubicBezTo>
                    <a:pt x="896" y="143"/>
                    <a:pt x="895" y="144"/>
                    <a:pt x="895" y="145"/>
                  </a:cubicBezTo>
                  <a:cubicBezTo>
                    <a:pt x="894" y="147"/>
                    <a:pt x="893" y="148"/>
                    <a:pt x="893" y="149"/>
                  </a:cubicBezTo>
                  <a:cubicBezTo>
                    <a:pt x="892" y="150"/>
                    <a:pt x="892" y="150"/>
                    <a:pt x="892" y="150"/>
                  </a:cubicBezTo>
                  <a:cubicBezTo>
                    <a:pt x="891" y="151"/>
                    <a:pt x="890" y="152"/>
                    <a:pt x="890" y="153"/>
                  </a:cubicBezTo>
                  <a:cubicBezTo>
                    <a:pt x="889" y="153"/>
                    <a:pt x="889" y="153"/>
                    <a:pt x="889" y="153"/>
                  </a:cubicBezTo>
                  <a:cubicBezTo>
                    <a:pt x="888" y="154"/>
                    <a:pt x="887" y="155"/>
                    <a:pt x="886" y="156"/>
                  </a:cubicBezTo>
                  <a:cubicBezTo>
                    <a:pt x="885" y="157"/>
                    <a:pt x="885" y="157"/>
                    <a:pt x="885" y="157"/>
                  </a:cubicBezTo>
                  <a:cubicBezTo>
                    <a:pt x="884" y="158"/>
                    <a:pt x="884" y="159"/>
                    <a:pt x="883" y="160"/>
                  </a:cubicBezTo>
                  <a:cubicBezTo>
                    <a:pt x="882" y="161"/>
                    <a:pt x="882" y="161"/>
                    <a:pt x="882" y="161"/>
                  </a:cubicBezTo>
                  <a:cubicBezTo>
                    <a:pt x="880" y="162"/>
                    <a:pt x="879" y="163"/>
                    <a:pt x="878" y="164"/>
                  </a:cubicBezTo>
                  <a:cubicBezTo>
                    <a:pt x="877" y="165"/>
                    <a:pt x="877" y="165"/>
                    <a:pt x="877" y="165"/>
                  </a:cubicBezTo>
                  <a:cubicBezTo>
                    <a:pt x="876" y="166"/>
                    <a:pt x="875" y="167"/>
                    <a:pt x="873" y="167"/>
                  </a:cubicBezTo>
                  <a:cubicBezTo>
                    <a:pt x="873" y="168"/>
                    <a:pt x="872" y="168"/>
                    <a:pt x="872" y="168"/>
                  </a:cubicBezTo>
                  <a:cubicBezTo>
                    <a:pt x="870" y="169"/>
                    <a:pt x="869" y="170"/>
                    <a:pt x="867" y="172"/>
                  </a:cubicBezTo>
                  <a:cubicBezTo>
                    <a:pt x="865" y="173"/>
                    <a:pt x="864" y="174"/>
                    <a:pt x="862" y="175"/>
                  </a:cubicBezTo>
                  <a:cubicBezTo>
                    <a:pt x="861" y="175"/>
                    <a:pt x="861" y="175"/>
                    <a:pt x="860" y="176"/>
                  </a:cubicBezTo>
                  <a:cubicBezTo>
                    <a:pt x="859" y="176"/>
                    <a:pt x="857" y="177"/>
                    <a:pt x="856" y="178"/>
                  </a:cubicBezTo>
                  <a:cubicBezTo>
                    <a:pt x="854" y="243"/>
                    <a:pt x="854" y="243"/>
                    <a:pt x="854" y="243"/>
                  </a:cubicBezTo>
                  <a:cubicBezTo>
                    <a:pt x="852" y="244"/>
                    <a:pt x="850" y="245"/>
                    <a:pt x="848" y="246"/>
                  </a:cubicBezTo>
                  <a:cubicBezTo>
                    <a:pt x="847" y="246"/>
                    <a:pt x="847" y="246"/>
                    <a:pt x="846" y="246"/>
                  </a:cubicBezTo>
                  <a:cubicBezTo>
                    <a:pt x="844" y="247"/>
                    <a:pt x="843" y="248"/>
                    <a:pt x="841" y="249"/>
                  </a:cubicBezTo>
                  <a:cubicBezTo>
                    <a:pt x="840" y="249"/>
                    <a:pt x="840" y="249"/>
                    <a:pt x="839" y="250"/>
                  </a:cubicBezTo>
                  <a:cubicBezTo>
                    <a:pt x="837" y="251"/>
                    <a:pt x="835" y="251"/>
                    <a:pt x="832" y="252"/>
                  </a:cubicBezTo>
                  <a:cubicBezTo>
                    <a:pt x="832" y="253"/>
                    <a:pt x="831" y="253"/>
                    <a:pt x="831" y="253"/>
                  </a:cubicBezTo>
                  <a:cubicBezTo>
                    <a:pt x="829" y="254"/>
                    <a:pt x="827" y="255"/>
                    <a:pt x="825" y="255"/>
                  </a:cubicBezTo>
                  <a:cubicBezTo>
                    <a:pt x="824" y="256"/>
                    <a:pt x="823" y="256"/>
                    <a:pt x="823" y="256"/>
                  </a:cubicBezTo>
                  <a:cubicBezTo>
                    <a:pt x="820" y="257"/>
                    <a:pt x="818" y="258"/>
                    <a:pt x="815" y="259"/>
                  </a:cubicBezTo>
                  <a:cubicBezTo>
                    <a:pt x="812" y="260"/>
                    <a:pt x="809" y="261"/>
                    <a:pt x="807" y="262"/>
                  </a:cubicBezTo>
                  <a:cubicBezTo>
                    <a:pt x="806" y="262"/>
                    <a:pt x="805" y="262"/>
                    <a:pt x="804" y="263"/>
                  </a:cubicBezTo>
                  <a:cubicBezTo>
                    <a:pt x="802" y="263"/>
                    <a:pt x="800" y="264"/>
                    <a:pt x="797" y="265"/>
                  </a:cubicBezTo>
                  <a:cubicBezTo>
                    <a:pt x="797" y="265"/>
                    <a:pt x="796" y="265"/>
                    <a:pt x="796" y="265"/>
                  </a:cubicBezTo>
                  <a:cubicBezTo>
                    <a:pt x="795" y="266"/>
                    <a:pt x="794" y="266"/>
                    <a:pt x="793" y="266"/>
                  </a:cubicBezTo>
                  <a:cubicBezTo>
                    <a:pt x="792" y="266"/>
                    <a:pt x="792" y="266"/>
                    <a:pt x="792" y="266"/>
                  </a:cubicBezTo>
                  <a:cubicBezTo>
                    <a:pt x="790" y="266"/>
                    <a:pt x="787" y="266"/>
                    <a:pt x="785" y="265"/>
                  </a:cubicBezTo>
                  <a:cubicBezTo>
                    <a:pt x="785" y="265"/>
                    <a:pt x="784" y="265"/>
                    <a:pt x="784" y="265"/>
                  </a:cubicBezTo>
                  <a:cubicBezTo>
                    <a:pt x="782" y="265"/>
                    <a:pt x="781" y="265"/>
                    <a:pt x="779" y="265"/>
                  </a:cubicBezTo>
                  <a:cubicBezTo>
                    <a:pt x="772" y="264"/>
                    <a:pt x="765" y="263"/>
                    <a:pt x="757" y="263"/>
                  </a:cubicBezTo>
                  <a:cubicBezTo>
                    <a:pt x="755" y="262"/>
                    <a:pt x="753" y="262"/>
                    <a:pt x="750" y="262"/>
                  </a:cubicBezTo>
                  <a:cubicBezTo>
                    <a:pt x="749" y="262"/>
                    <a:pt x="748" y="262"/>
                    <a:pt x="747" y="262"/>
                  </a:cubicBezTo>
                  <a:cubicBezTo>
                    <a:pt x="746" y="261"/>
                    <a:pt x="746" y="261"/>
                    <a:pt x="745" y="261"/>
                  </a:cubicBezTo>
                  <a:cubicBezTo>
                    <a:pt x="742" y="261"/>
                    <a:pt x="740" y="261"/>
                    <a:pt x="737" y="261"/>
                  </a:cubicBezTo>
                  <a:cubicBezTo>
                    <a:pt x="736" y="261"/>
                    <a:pt x="735" y="260"/>
                    <a:pt x="734" y="260"/>
                  </a:cubicBezTo>
                  <a:cubicBezTo>
                    <a:pt x="733" y="260"/>
                    <a:pt x="732" y="260"/>
                    <a:pt x="731" y="260"/>
                  </a:cubicBezTo>
                  <a:cubicBezTo>
                    <a:pt x="730" y="260"/>
                    <a:pt x="730" y="260"/>
                    <a:pt x="730" y="260"/>
                  </a:cubicBezTo>
                  <a:cubicBezTo>
                    <a:pt x="730" y="260"/>
                    <a:pt x="730" y="260"/>
                    <a:pt x="730" y="260"/>
                  </a:cubicBezTo>
                  <a:cubicBezTo>
                    <a:pt x="728" y="260"/>
                    <a:pt x="726" y="260"/>
                    <a:pt x="724" y="259"/>
                  </a:cubicBezTo>
                  <a:cubicBezTo>
                    <a:pt x="723" y="259"/>
                    <a:pt x="723" y="259"/>
                    <a:pt x="723" y="259"/>
                  </a:cubicBezTo>
                  <a:cubicBezTo>
                    <a:pt x="722" y="259"/>
                    <a:pt x="720" y="259"/>
                    <a:pt x="718" y="259"/>
                  </a:cubicBezTo>
                  <a:cubicBezTo>
                    <a:pt x="716" y="259"/>
                    <a:pt x="714" y="259"/>
                    <a:pt x="712" y="259"/>
                  </a:cubicBezTo>
                  <a:cubicBezTo>
                    <a:pt x="708" y="258"/>
                    <a:pt x="704" y="258"/>
                    <a:pt x="700" y="258"/>
                  </a:cubicBezTo>
                  <a:cubicBezTo>
                    <a:pt x="698" y="257"/>
                    <a:pt x="696" y="257"/>
                    <a:pt x="694" y="257"/>
                  </a:cubicBezTo>
                  <a:cubicBezTo>
                    <a:pt x="693" y="257"/>
                    <a:pt x="692" y="257"/>
                    <a:pt x="692" y="257"/>
                  </a:cubicBezTo>
                  <a:cubicBezTo>
                    <a:pt x="689" y="257"/>
                    <a:pt x="686" y="256"/>
                    <a:pt x="682" y="256"/>
                  </a:cubicBezTo>
                  <a:cubicBezTo>
                    <a:pt x="682" y="256"/>
                    <a:pt x="682" y="256"/>
                    <a:pt x="682" y="256"/>
                  </a:cubicBezTo>
                  <a:cubicBezTo>
                    <a:pt x="680" y="256"/>
                    <a:pt x="677" y="256"/>
                    <a:pt x="675" y="256"/>
                  </a:cubicBezTo>
                  <a:cubicBezTo>
                    <a:pt x="674" y="256"/>
                    <a:pt x="673" y="256"/>
                    <a:pt x="673" y="256"/>
                  </a:cubicBezTo>
                  <a:cubicBezTo>
                    <a:pt x="672" y="255"/>
                    <a:pt x="671" y="255"/>
                    <a:pt x="670" y="255"/>
                  </a:cubicBezTo>
                  <a:cubicBezTo>
                    <a:pt x="670" y="255"/>
                    <a:pt x="669" y="255"/>
                    <a:pt x="668" y="255"/>
                  </a:cubicBezTo>
                  <a:cubicBezTo>
                    <a:pt x="667" y="255"/>
                    <a:pt x="666" y="255"/>
                    <a:pt x="665" y="255"/>
                  </a:cubicBezTo>
                  <a:cubicBezTo>
                    <a:pt x="664" y="255"/>
                    <a:pt x="664" y="255"/>
                    <a:pt x="664" y="255"/>
                  </a:cubicBezTo>
                  <a:cubicBezTo>
                    <a:pt x="661" y="255"/>
                    <a:pt x="658" y="255"/>
                    <a:pt x="655" y="254"/>
                  </a:cubicBezTo>
                  <a:cubicBezTo>
                    <a:pt x="654" y="254"/>
                    <a:pt x="654" y="254"/>
                    <a:pt x="653" y="254"/>
                  </a:cubicBezTo>
                  <a:cubicBezTo>
                    <a:pt x="651" y="254"/>
                    <a:pt x="648" y="254"/>
                    <a:pt x="645" y="254"/>
                  </a:cubicBezTo>
                  <a:cubicBezTo>
                    <a:pt x="642" y="254"/>
                    <a:pt x="639" y="253"/>
                    <a:pt x="637" y="253"/>
                  </a:cubicBezTo>
                  <a:cubicBezTo>
                    <a:pt x="636" y="253"/>
                    <a:pt x="636" y="253"/>
                    <a:pt x="636" y="253"/>
                  </a:cubicBezTo>
                  <a:cubicBezTo>
                    <a:pt x="635" y="253"/>
                    <a:pt x="634" y="253"/>
                    <a:pt x="633" y="253"/>
                  </a:cubicBezTo>
                  <a:cubicBezTo>
                    <a:pt x="631" y="253"/>
                    <a:pt x="629" y="253"/>
                    <a:pt x="627" y="253"/>
                  </a:cubicBezTo>
                  <a:cubicBezTo>
                    <a:pt x="626" y="253"/>
                    <a:pt x="626" y="253"/>
                    <a:pt x="625" y="253"/>
                  </a:cubicBezTo>
                  <a:cubicBezTo>
                    <a:pt x="623" y="252"/>
                    <a:pt x="620" y="252"/>
                    <a:pt x="617" y="252"/>
                  </a:cubicBezTo>
                  <a:cubicBezTo>
                    <a:pt x="616" y="252"/>
                    <a:pt x="615" y="252"/>
                    <a:pt x="613" y="252"/>
                  </a:cubicBezTo>
                  <a:cubicBezTo>
                    <a:pt x="611" y="252"/>
                    <a:pt x="609" y="252"/>
                    <a:pt x="607" y="252"/>
                  </a:cubicBezTo>
                  <a:cubicBezTo>
                    <a:pt x="606" y="252"/>
                    <a:pt x="606" y="252"/>
                    <a:pt x="606" y="252"/>
                  </a:cubicBezTo>
                  <a:cubicBezTo>
                    <a:pt x="604" y="252"/>
                    <a:pt x="602" y="251"/>
                    <a:pt x="601" y="251"/>
                  </a:cubicBezTo>
                  <a:cubicBezTo>
                    <a:pt x="600" y="251"/>
                    <a:pt x="599" y="251"/>
                    <a:pt x="599" y="251"/>
                  </a:cubicBezTo>
                  <a:cubicBezTo>
                    <a:pt x="596" y="251"/>
                    <a:pt x="594" y="251"/>
                    <a:pt x="591" y="251"/>
                  </a:cubicBezTo>
                  <a:cubicBezTo>
                    <a:pt x="590" y="251"/>
                    <a:pt x="588" y="251"/>
                    <a:pt x="587" y="251"/>
                  </a:cubicBezTo>
                  <a:cubicBezTo>
                    <a:pt x="584" y="251"/>
                    <a:pt x="580" y="250"/>
                    <a:pt x="577" y="250"/>
                  </a:cubicBezTo>
                  <a:cubicBezTo>
                    <a:pt x="576" y="250"/>
                    <a:pt x="575" y="250"/>
                    <a:pt x="574" y="250"/>
                  </a:cubicBezTo>
                  <a:cubicBezTo>
                    <a:pt x="572" y="250"/>
                    <a:pt x="570" y="250"/>
                    <a:pt x="568" y="250"/>
                  </a:cubicBezTo>
                  <a:cubicBezTo>
                    <a:pt x="567" y="250"/>
                    <a:pt x="565" y="250"/>
                    <a:pt x="563" y="250"/>
                  </a:cubicBezTo>
                  <a:cubicBezTo>
                    <a:pt x="562" y="250"/>
                    <a:pt x="561" y="250"/>
                    <a:pt x="560" y="250"/>
                  </a:cubicBezTo>
                  <a:cubicBezTo>
                    <a:pt x="559" y="250"/>
                    <a:pt x="559" y="250"/>
                    <a:pt x="558" y="250"/>
                  </a:cubicBezTo>
                  <a:cubicBezTo>
                    <a:pt x="556" y="250"/>
                    <a:pt x="554" y="250"/>
                    <a:pt x="553" y="249"/>
                  </a:cubicBezTo>
                  <a:cubicBezTo>
                    <a:pt x="551" y="249"/>
                    <a:pt x="550" y="249"/>
                    <a:pt x="549" y="249"/>
                  </a:cubicBezTo>
                  <a:cubicBezTo>
                    <a:pt x="545" y="249"/>
                    <a:pt x="542" y="249"/>
                    <a:pt x="538" y="249"/>
                  </a:cubicBezTo>
                  <a:cubicBezTo>
                    <a:pt x="535" y="249"/>
                    <a:pt x="532" y="249"/>
                    <a:pt x="529" y="249"/>
                  </a:cubicBezTo>
                  <a:cubicBezTo>
                    <a:pt x="527" y="249"/>
                    <a:pt x="525" y="249"/>
                    <a:pt x="524" y="249"/>
                  </a:cubicBezTo>
                  <a:cubicBezTo>
                    <a:pt x="522" y="249"/>
                    <a:pt x="521" y="249"/>
                    <a:pt x="519" y="249"/>
                  </a:cubicBezTo>
                  <a:cubicBezTo>
                    <a:pt x="518" y="249"/>
                    <a:pt x="518" y="249"/>
                    <a:pt x="518" y="249"/>
                  </a:cubicBezTo>
                  <a:cubicBezTo>
                    <a:pt x="515" y="248"/>
                    <a:pt x="512" y="248"/>
                    <a:pt x="509" y="248"/>
                  </a:cubicBezTo>
                  <a:cubicBezTo>
                    <a:pt x="507" y="248"/>
                    <a:pt x="505" y="248"/>
                    <a:pt x="504" y="248"/>
                  </a:cubicBezTo>
                  <a:cubicBezTo>
                    <a:pt x="502" y="248"/>
                    <a:pt x="501" y="248"/>
                    <a:pt x="499" y="248"/>
                  </a:cubicBezTo>
                  <a:cubicBezTo>
                    <a:pt x="496" y="248"/>
                    <a:pt x="492" y="248"/>
                    <a:pt x="489" y="248"/>
                  </a:cubicBezTo>
                  <a:cubicBezTo>
                    <a:pt x="486" y="248"/>
                    <a:pt x="484" y="248"/>
                    <a:pt x="483" y="248"/>
                  </a:cubicBezTo>
                  <a:cubicBezTo>
                    <a:pt x="482" y="248"/>
                    <a:pt x="480" y="248"/>
                    <a:pt x="479" y="248"/>
                  </a:cubicBezTo>
                  <a:cubicBezTo>
                    <a:pt x="479" y="248"/>
                    <a:pt x="479" y="248"/>
                    <a:pt x="479" y="248"/>
                  </a:cubicBezTo>
                  <a:cubicBezTo>
                    <a:pt x="475" y="248"/>
                    <a:pt x="472" y="248"/>
                    <a:pt x="469" y="248"/>
                  </a:cubicBezTo>
                  <a:cubicBezTo>
                    <a:pt x="466" y="248"/>
                    <a:pt x="464" y="248"/>
                    <a:pt x="462" y="248"/>
                  </a:cubicBezTo>
                  <a:cubicBezTo>
                    <a:pt x="460" y="248"/>
                    <a:pt x="460" y="248"/>
                    <a:pt x="460" y="248"/>
                  </a:cubicBezTo>
                  <a:cubicBezTo>
                    <a:pt x="456" y="248"/>
                    <a:pt x="452" y="248"/>
                    <a:pt x="448" y="248"/>
                  </a:cubicBezTo>
                  <a:cubicBezTo>
                    <a:pt x="445" y="248"/>
                    <a:pt x="442" y="248"/>
                    <a:pt x="439" y="248"/>
                  </a:cubicBezTo>
                  <a:cubicBezTo>
                    <a:pt x="436" y="248"/>
                    <a:pt x="432" y="248"/>
                    <a:pt x="428" y="248"/>
                  </a:cubicBezTo>
                  <a:cubicBezTo>
                    <a:pt x="426" y="248"/>
                    <a:pt x="426" y="248"/>
                    <a:pt x="426" y="248"/>
                  </a:cubicBezTo>
                  <a:cubicBezTo>
                    <a:pt x="425" y="248"/>
                    <a:pt x="424" y="248"/>
                    <a:pt x="423" y="248"/>
                  </a:cubicBezTo>
                  <a:cubicBezTo>
                    <a:pt x="420" y="248"/>
                    <a:pt x="420" y="248"/>
                    <a:pt x="420" y="248"/>
                  </a:cubicBezTo>
                  <a:cubicBezTo>
                    <a:pt x="419" y="248"/>
                    <a:pt x="418" y="248"/>
                    <a:pt x="418" y="248"/>
                  </a:cubicBezTo>
                  <a:cubicBezTo>
                    <a:pt x="416" y="248"/>
                    <a:pt x="414" y="248"/>
                    <a:pt x="412" y="248"/>
                  </a:cubicBezTo>
                  <a:cubicBezTo>
                    <a:pt x="408" y="248"/>
                    <a:pt x="404" y="248"/>
                    <a:pt x="400" y="248"/>
                  </a:cubicBezTo>
                  <a:cubicBezTo>
                    <a:pt x="398" y="248"/>
                    <a:pt x="395" y="248"/>
                    <a:pt x="392" y="248"/>
                  </a:cubicBezTo>
                  <a:cubicBezTo>
                    <a:pt x="391" y="248"/>
                    <a:pt x="391" y="248"/>
                    <a:pt x="391" y="248"/>
                  </a:cubicBezTo>
                  <a:cubicBezTo>
                    <a:pt x="388" y="248"/>
                    <a:pt x="384" y="248"/>
                    <a:pt x="380" y="248"/>
                  </a:cubicBezTo>
                  <a:cubicBezTo>
                    <a:pt x="378" y="248"/>
                    <a:pt x="375" y="248"/>
                    <a:pt x="372" y="248"/>
                  </a:cubicBezTo>
                  <a:cubicBezTo>
                    <a:pt x="371" y="248"/>
                    <a:pt x="371" y="248"/>
                    <a:pt x="371" y="248"/>
                  </a:cubicBezTo>
                  <a:cubicBezTo>
                    <a:pt x="371" y="248"/>
                    <a:pt x="371" y="248"/>
                    <a:pt x="371" y="248"/>
                  </a:cubicBezTo>
                  <a:cubicBezTo>
                    <a:pt x="369" y="248"/>
                    <a:pt x="367" y="249"/>
                    <a:pt x="365" y="249"/>
                  </a:cubicBezTo>
                  <a:cubicBezTo>
                    <a:pt x="364" y="249"/>
                    <a:pt x="362" y="249"/>
                    <a:pt x="360" y="249"/>
                  </a:cubicBezTo>
                  <a:cubicBezTo>
                    <a:pt x="359" y="249"/>
                    <a:pt x="357" y="249"/>
                    <a:pt x="355" y="249"/>
                  </a:cubicBezTo>
                  <a:cubicBezTo>
                    <a:pt x="354" y="249"/>
                    <a:pt x="354" y="249"/>
                    <a:pt x="354" y="249"/>
                  </a:cubicBezTo>
                  <a:cubicBezTo>
                    <a:pt x="353" y="249"/>
                    <a:pt x="352" y="249"/>
                    <a:pt x="351" y="249"/>
                  </a:cubicBezTo>
                  <a:cubicBezTo>
                    <a:pt x="347" y="249"/>
                    <a:pt x="344" y="249"/>
                    <a:pt x="340" y="249"/>
                  </a:cubicBezTo>
                  <a:cubicBezTo>
                    <a:pt x="340" y="249"/>
                    <a:pt x="340" y="249"/>
                    <a:pt x="340" y="249"/>
                  </a:cubicBezTo>
                  <a:cubicBezTo>
                    <a:pt x="337" y="249"/>
                    <a:pt x="334" y="249"/>
                    <a:pt x="331" y="249"/>
                  </a:cubicBezTo>
                  <a:cubicBezTo>
                    <a:pt x="328" y="250"/>
                    <a:pt x="325" y="250"/>
                    <a:pt x="322" y="250"/>
                  </a:cubicBezTo>
                  <a:cubicBezTo>
                    <a:pt x="321" y="250"/>
                    <a:pt x="320" y="250"/>
                    <a:pt x="319" y="250"/>
                  </a:cubicBezTo>
                  <a:cubicBezTo>
                    <a:pt x="316" y="250"/>
                    <a:pt x="314" y="250"/>
                    <a:pt x="311" y="250"/>
                  </a:cubicBezTo>
                  <a:cubicBezTo>
                    <a:pt x="311" y="250"/>
                    <a:pt x="311" y="250"/>
                    <a:pt x="311" y="250"/>
                  </a:cubicBezTo>
                  <a:cubicBezTo>
                    <a:pt x="307" y="250"/>
                    <a:pt x="303" y="251"/>
                    <a:pt x="300" y="251"/>
                  </a:cubicBezTo>
                  <a:cubicBezTo>
                    <a:pt x="299" y="251"/>
                    <a:pt x="299" y="251"/>
                    <a:pt x="299" y="251"/>
                  </a:cubicBezTo>
                  <a:cubicBezTo>
                    <a:pt x="296" y="251"/>
                    <a:pt x="293" y="251"/>
                    <a:pt x="291" y="251"/>
                  </a:cubicBezTo>
                  <a:cubicBezTo>
                    <a:pt x="287" y="251"/>
                    <a:pt x="283" y="251"/>
                    <a:pt x="279" y="252"/>
                  </a:cubicBezTo>
                  <a:cubicBezTo>
                    <a:pt x="279" y="252"/>
                    <a:pt x="279" y="252"/>
                    <a:pt x="279" y="252"/>
                  </a:cubicBezTo>
                  <a:cubicBezTo>
                    <a:pt x="277" y="252"/>
                    <a:pt x="276" y="252"/>
                    <a:pt x="275" y="252"/>
                  </a:cubicBezTo>
                  <a:cubicBezTo>
                    <a:pt x="274" y="252"/>
                    <a:pt x="272" y="252"/>
                    <a:pt x="271" y="252"/>
                  </a:cubicBezTo>
                  <a:cubicBezTo>
                    <a:pt x="266" y="252"/>
                    <a:pt x="261" y="252"/>
                    <a:pt x="256" y="253"/>
                  </a:cubicBezTo>
                  <a:cubicBezTo>
                    <a:pt x="255" y="253"/>
                    <a:pt x="253" y="253"/>
                    <a:pt x="251" y="253"/>
                  </a:cubicBezTo>
                  <a:cubicBezTo>
                    <a:pt x="244" y="253"/>
                    <a:pt x="238" y="254"/>
                    <a:pt x="231" y="254"/>
                  </a:cubicBezTo>
                  <a:cubicBezTo>
                    <a:pt x="230" y="254"/>
                    <a:pt x="229" y="254"/>
                    <a:pt x="228" y="255"/>
                  </a:cubicBezTo>
                  <a:cubicBezTo>
                    <a:pt x="227" y="255"/>
                    <a:pt x="226" y="255"/>
                    <a:pt x="225" y="255"/>
                  </a:cubicBezTo>
                  <a:cubicBezTo>
                    <a:pt x="223" y="255"/>
                    <a:pt x="221" y="255"/>
                    <a:pt x="219" y="255"/>
                  </a:cubicBezTo>
                  <a:cubicBezTo>
                    <a:pt x="217" y="255"/>
                    <a:pt x="214" y="255"/>
                    <a:pt x="211" y="256"/>
                  </a:cubicBezTo>
                  <a:cubicBezTo>
                    <a:pt x="209" y="256"/>
                    <a:pt x="208" y="256"/>
                    <a:pt x="206" y="256"/>
                  </a:cubicBezTo>
                  <a:cubicBezTo>
                    <a:pt x="206" y="256"/>
                    <a:pt x="205" y="256"/>
                    <a:pt x="205" y="256"/>
                  </a:cubicBezTo>
                  <a:cubicBezTo>
                    <a:pt x="200" y="256"/>
                    <a:pt x="196" y="257"/>
                    <a:pt x="192" y="257"/>
                  </a:cubicBezTo>
                  <a:cubicBezTo>
                    <a:pt x="190" y="257"/>
                    <a:pt x="189" y="257"/>
                    <a:pt x="187" y="257"/>
                  </a:cubicBezTo>
                  <a:cubicBezTo>
                    <a:pt x="186" y="257"/>
                    <a:pt x="185" y="258"/>
                    <a:pt x="183" y="258"/>
                  </a:cubicBezTo>
                  <a:cubicBezTo>
                    <a:pt x="182" y="258"/>
                    <a:pt x="181" y="258"/>
                    <a:pt x="180" y="258"/>
                  </a:cubicBezTo>
                  <a:cubicBezTo>
                    <a:pt x="177" y="258"/>
                    <a:pt x="174" y="258"/>
                    <a:pt x="172" y="259"/>
                  </a:cubicBezTo>
                  <a:cubicBezTo>
                    <a:pt x="163" y="259"/>
                    <a:pt x="163" y="259"/>
                    <a:pt x="163" y="259"/>
                  </a:cubicBezTo>
                  <a:cubicBezTo>
                    <a:pt x="162" y="259"/>
                    <a:pt x="160" y="260"/>
                    <a:pt x="159" y="260"/>
                  </a:cubicBezTo>
                  <a:cubicBezTo>
                    <a:pt x="156" y="260"/>
                    <a:pt x="154" y="260"/>
                    <a:pt x="152" y="260"/>
                  </a:cubicBezTo>
                  <a:cubicBezTo>
                    <a:pt x="150" y="260"/>
                    <a:pt x="149" y="261"/>
                    <a:pt x="147" y="261"/>
                  </a:cubicBezTo>
                  <a:cubicBezTo>
                    <a:pt x="146" y="261"/>
                    <a:pt x="145" y="261"/>
                    <a:pt x="144" y="261"/>
                  </a:cubicBezTo>
                  <a:cubicBezTo>
                    <a:pt x="140" y="261"/>
                    <a:pt x="136" y="262"/>
                    <a:pt x="132" y="262"/>
                  </a:cubicBezTo>
                  <a:cubicBezTo>
                    <a:pt x="129" y="262"/>
                    <a:pt x="127" y="263"/>
                    <a:pt x="124" y="263"/>
                  </a:cubicBezTo>
                  <a:cubicBezTo>
                    <a:pt x="120" y="263"/>
                    <a:pt x="116" y="264"/>
                    <a:pt x="112" y="264"/>
                  </a:cubicBezTo>
                  <a:cubicBezTo>
                    <a:pt x="110" y="264"/>
                    <a:pt x="107" y="265"/>
                    <a:pt x="104" y="265"/>
                  </a:cubicBezTo>
                  <a:cubicBezTo>
                    <a:pt x="104" y="265"/>
                    <a:pt x="104" y="265"/>
                    <a:pt x="104" y="265"/>
                  </a:cubicBezTo>
                  <a:cubicBezTo>
                    <a:pt x="81" y="258"/>
                    <a:pt x="61" y="251"/>
                    <a:pt x="45" y="242"/>
                  </a:cubicBezTo>
                  <a:cubicBezTo>
                    <a:pt x="43" y="241"/>
                    <a:pt x="42" y="176"/>
                    <a:pt x="40" y="175"/>
                  </a:cubicBezTo>
                  <a:cubicBezTo>
                    <a:pt x="40" y="175"/>
                    <a:pt x="39" y="175"/>
                    <a:pt x="39" y="175"/>
                  </a:cubicBezTo>
                  <a:cubicBezTo>
                    <a:pt x="37" y="174"/>
                    <a:pt x="36" y="173"/>
                    <a:pt x="35" y="173"/>
                  </a:cubicBezTo>
                  <a:cubicBezTo>
                    <a:pt x="35" y="172"/>
                    <a:pt x="34" y="172"/>
                    <a:pt x="33" y="171"/>
                  </a:cubicBezTo>
                  <a:cubicBezTo>
                    <a:pt x="32" y="171"/>
                    <a:pt x="32" y="170"/>
                    <a:pt x="31" y="170"/>
                  </a:cubicBezTo>
                  <a:cubicBezTo>
                    <a:pt x="30" y="169"/>
                    <a:pt x="29" y="169"/>
                    <a:pt x="29" y="169"/>
                  </a:cubicBezTo>
                  <a:cubicBezTo>
                    <a:pt x="28" y="168"/>
                    <a:pt x="27" y="167"/>
                    <a:pt x="26" y="167"/>
                  </a:cubicBezTo>
                  <a:cubicBezTo>
                    <a:pt x="26" y="166"/>
                    <a:pt x="25" y="166"/>
                    <a:pt x="25" y="166"/>
                  </a:cubicBezTo>
                  <a:cubicBezTo>
                    <a:pt x="24" y="165"/>
                    <a:pt x="23" y="164"/>
                    <a:pt x="22" y="164"/>
                  </a:cubicBezTo>
                  <a:cubicBezTo>
                    <a:pt x="22" y="163"/>
                    <a:pt x="21" y="163"/>
                    <a:pt x="21" y="163"/>
                  </a:cubicBezTo>
                  <a:cubicBezTo>
                    <a:pt x="20" y="162"/>
                    <a:pt x="19" y="161"/>
                    <a:pt x="18" y="161"/>
                  </a:cubicBezTo>
                  <a:cubicBezTo>
                    <a:pt x="18" y="160"/>
                    <a:pt x="17" y="160"/>
                    <a:pt x="17" y="160"/>
                  </a:cubicBezTo>
                  <a:cubicBezTo>
                    <a:pt x="16" y="159"/>
                    <a:pt x="15" y="158"/>
                    <a:pt x="14" y="157"/>
                  </a:cubicBezTo>
                  <a:cubicBezTo>
                    <a:pt x="13" y="156"/>
                    <a:pt x="12" y="155"/>
                    <a:pt x="11" y="154"/>
                  </a:cubicBezTo>
                  <a:cubicBezTo>
                    <a:pt x="10" y="153"/>
                    <a:pt x="10" y="153"/>
                    <a:pt x="10" y="153"/>
                  </a:cubicBezTo>
                  <a:cubicBezTo>
                    <a:pt x="10" y="152"/>
                    <a:pt x="9" y="152"/>
                    <a:pt x="9" y="151"/>
                  </a:cubicBezTo>
                  <a:cubicBezTo>
                    <a:pt x="8" y="150"/>
                    <a:pt x="8" y="150"/>
                    <a:pt x="8" y="150"/>
                  </a:cubicBezTo>
                  <a:cubicBezTo>
                    <a:pt x="7" y="149"/>
                    <a:pt x="7" y="149"/>
                    <a:pt x="6" y="148"/>
                  </a:cubicBezTo>
                  <a:cubicBezTo>
                    <a:pt x="6" y="148"/>
                    <a:pt x="6" y="147"/>
                    <a:pt x="5" y="147"/>
                  </a:cubicBezTo>
                  <a:cubicBezTo>
                    <a:pt x="5" y="146"/>
                    <a:pt x="5" y="145"/>
                    <a:pt x="4" y="145"/>
                  </a:cubicBezTo>
                  <a:cubicBezTo>
                    <a:pt x="4" y="145"/>
                    <a:pt x="4" y="144"/>
                    <a:pt x="4" y="144"/>
                  </a:cubicBezTo>
                  <a:cubicBezTo>
                    <a:pt x="3" y="143"/>
                    <a:pt x="3" y="142"/>
                    <a:pt x="3" y="142"/>
                  </a:cubicBezTo>
                  <a:cubicBezTo>
                    <a:pt x="3" y="141"/>
                    <a:pt x="2" y="141"/>
                    <a:pt x="2" y="141"/>
                  </a:cubicBezTo>
                  <a:cubicBezTo>
                    <a:pt x="2" y="140"/>
                    <a:pt x="2" y="139"/>
                    <a:pt x="1" y="139"/>
                  </a:cubicBezTo>
                  <a:cubicBezTo>
                    <a:pt x="1" y="138"/>
                    <a:pt x="1" y="138"/>
                    <a:pt x="1" y="138"/>
                  </a:cubicBezTo>
                  <a:cubicBezTo>
                    <a:pt x="1" y="137"/>
                    <a:pt x="0" y="136"/>
                    <a:pt x="0" y="135"/>
                  </a:cubicBezTo>
                  <a:cubicBezTo>
                    <a:pt x="0" y="134"/>
                    <a:pt x="0" y="133"/>
                    <a:pt x="0" y="132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30"/>
                    <a:pt x="0" y="129"/>
                    <a:pt x="0" y="129"/>
                  </a:cubicBezTo>
                  <a:cubicBezTo>
                    <a:pt x="0" y="129"/>
                    <a:pt x="0" y="129"/>
                    <a:pt x="0" y="130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27"/>
                    <a:pt x="0" y="126"/>
                    <a:pt x="0" y="125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23"/>
                    <a:pt x="0" y="122"/>
                    <a:pt x="1" y="121"/>
                  </a:cubicBezTo>
                  <a:cubicBezTo>
                    <a:pt x="1" y="120"/>
                    <a:pt x="1" y="120"/>
                    <a:pt x="1" y="120"/>
                  </a:cubicBezTo>
                  <a:cubicBezTo>
                    <a:pt x="1" y="119"/>
                    <a:pt x="1" y="118"/>
                    <a:pt x="2" y="117"/>
                  </a:cubicBezTo>
                  <a:cubicBezTo>
                    <a:pt x="2" y="116"/>
                    <a:pt x="2" y="116"/>
                    <a:pt x="2" y="116"/>
                  </a:cubicBezTo>
                  <a:cubicBezTo>
                    <a:pt x="3" y="115"/>
                    <a:pt x="3" y="114"/>
                    <a:pt x="4" y="113"/>
                  </a:cubicBezTo>
                  <a:cubicBezTo>
                    <a:pt x="5" y="112"/>
                    <a:pt x="5" y="111"/>
                    <a:pt x="6" y="110"/>
                  </a:cubicBezTo>
                  <a:cubicBezTo>
                    <a:pt x="7" y="109"/>
                    <a:pt x="7" y="109"/>
                    <a:pt x="7" y="109"/>
                  </a:cubicBezTo>
                  <a:cubicBezTo>
                    <a:pt x="7" y="108"/>
                    <a:pt x="8" y="107"/>
                    <a:pt x="9" y="106"/>
                  </a:cubicBezTo>
                  <a:cubicBezTo>
                    <a:pt x="9" y="105"/>
                    <a:pt x="9" y="105"/>
                    <a:pt x="9" y="105"/>
                  </a:cubicBezTo>
                  <a:cubicBezTo>
                    <a:pt x="10" y="104"/>
                    <a:pt x="11" y="103"/>
                    <a:pt x="12" y="102"/>
                  </a:cubicBezTo>
                  <a:cubicBezTo>
                    <a:pt x="13" y="101"/>
                    <a:pt x="13" y="101"/>
                    <a:pt x="13" y="101"/>
                  </a:cubicBezTo>
                  <a:cubicBezTo>
                    <a:pt x="14" y="100"/>
                    <a:pt x="15" y="99"/>
                    <a:pt x="16" y="98"/>
                  </a:cubicBezTo>
                  <a:cubicBezTo>
                    <a:pt x="17" y="98"/>
                    <a:pt x="17" y="98"/>
                    <a:pt x="17" y="98"/>
                  </a:cubicBezTo>
                  <a:cubicBezTo>
                    <a:pt x="18" y="96"/>
                    <a:pt x="19" y="95"/>
                    <a:pt x="21" y="94"/>
                  </a:cubicBezTo>
                  <a:cubicBezTo>
                    <a:pt x="22" y="94"/>
                    <a:pt x="22" y="94"/>
                    <a:pt x="22" y="94"/>
                  </a:cubicBezTo>
                  <a:cubicBezTo>
                    <a:pt x="23" y="93"/>
                    <a:pt x="24" y="92"/>
                    <a:pt x="25" y="91"/>
                  </a:cubicBezTo>
                  <a:cubicBezTo>
                    <a:pt x="26" y="91"/>
                    <a:pt x="26" y="90"/>
                    <a:pt x="27" y="90"/>
                  </a:cubicBezTo>
                  <a:cubicBezTo>
                    <a:pt x="28" y="89"/>
                    <a:pt x="30" y="88"/>
                    <a:pt x="31" y="87"/>
                  </a:cubicBezTo>
                  <a:cubicBezTo>
                    <a:pt x="33" y="86"/>
                    <a:pt x="35" y="85"/>
                    <a:pt x="37" y="84"/>
                  </a:cubicBezTo>
                  <a:cubicBezTo>
                    <a:pt x="37" y="83"/>
                    <a:pt x="38" y="83"/>
                    <a:pt x="38" y="83"/>
                  </a:cubicBezTo>
                  <a:cubicBezTo>
                    <a:pt x="40" y="82"/>
                    <a:pt x="41" y="81"/>
                    <a:pt x="43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6" y="79"/>
                    <a:pt x="48" y="78"/>
                    <a:pt x="50" y="77"/>
                  </a:cubicBezTo>
                  <a:cubicBezTo>
                    <a:pt x="51" y="76"/>
                    <a:pt x="51" y="76"/>
                    <a:pt x="52" y="76"/>
                  </a:cubicBezTo>
                  <a:cubicBezTo>
                    <a:pt x="53" y="75"/>
                    <a:pt x="55" y="74"/>
                    <a:pt x="57" y="73"/>
                  </a:cubicBezTo>
                  <a:cubicBezTo>
                    <a:pt x="57" y="73"/>
                    <a:pt x="58" y="73"/>
                    <a:pt x="59" y="73"/>
                  </a:cubicBezTo>
                  <a:cubicBezTo>
                    <a:pt x="61" y="72"/>
                    <a:pt x="63" y="71"/>
                    <a:pt x="65" y="70"/>
                  </a:cubicBezTo>
                  <a:cubicBezTo>
                    <a:pt x="66" y="70"/>
                    <a:pt x="66" y="69"/>
                    <a:pt x="67" y="69"/>
                  </a:cubicBezTo>
                  <a:cubicBezTo>
                    <a:pt x="69" y="68"/>
                    <a:pt x="71" y="68"/>
                    <a:pt x="73" y="67"/>
                  </a:cubicBezTo>
                  <a:cubicBezTo>
                    <a:pt x="74" y="66"/>
                    <a:pt x="74" y="66"/>
                    <a:pt x="75" y="66"/>
                  </a:cubicBezTo>
                  <a:cubicBezTo>
                    <a:pt x="78" y="65"/>
                    <a:pt x="80" y="64"/>
                    <a:pt x="83" y="63"/>
                  </a:cubicBezTo>
                  <a:cubicBezTo>
                    <a:pt x="86" y="62"/>
                    <a:pt x="88" y="61"/>
                    <a:pt x="91" y="60"/>
                  </a:cubicBezTo>
                  <a:cubicBezTo>
                    <a:pt x="92" y="60"/>
                    <a:pt x="93" y="60"/>
                    <a:pt x="93" y="60"/>
                  </a:cubicBezTo>
                  <a:cubicBezTo>
                    <a:pt x="96" y="59"/>
                    <a:pt x="98" y="58"/>
                    <a:pt x="101" y="57"/>
                  </a:cubicBezTo>
                  <a:cubicBezTo>
                    <a:pt x="101" y="57"/>
                    <a:pt x="102" y="57"/>
                    <a:pt x="102" y="57"/>
                  </a:cubicBezTo>
                  <a:cubicBezTo>
                    <a:pt x="105" y="56"/>
                    <a:pt x="108" y="55"/>
                    <a:pt x="111" y="54"/>
                  </a:cubicBezTo>
                  <a:cubicBezTo>
                    <a:pt x="112" y="54"/>
                    <a:pt x="113" y="54"/>
                    <a:pt x="113" y="54"/>
                  </a:cubicBezTo>
                  <a:cubicBezTo>
                    <a:pt x="116" y="53"/>
                    <a:pt x="118" y="52"/>
                    <a:pt x="121" y="51"/>
                  </a:cubicBezTo>
                  <a:cubicBezTo>
                    <a:pt x="123" y="51"/>
                    <a:pt x="123" y="51"/>
                    <a:pt x="123" y="51"/>
                  </a:cubicBezTo>
                  <a:cubicBezTo>
                    <a:pt x="126" y="50"/>
                    <a:pt x="130" y="49"/>
                    <a:pt x="133" y="48"/>
                  </a:cubicBezTo>
                  <a:cubicBezTo>
                    <a:pt x="134" y="48"/>
                    <a:pt x="134" y="48"/>
                    <a:pt x="135" y="48"/>
                  </a:cubicBezTo>
                  <a:cubicBezTo>
                    <a:pt x="138" y="47"/>
                    <a:pt x="140" y="47"/>
                    <a:pt x="143" y="46"/>
                  </a:cubicBezTo>
                  <a:cubicBezTo>
                    <a:pt x="144" y="46"/>
                    <a:pt x="145" y="45"/>
                    <a:pt x="146" y="45"/>
                  </a:cubicBezTo>
                  <a:cubicBezTo>
                    <a:pt x="150" y="44"/>
                    <a:pt x="153" y="44"/>
                    <a:pt x="157" y="43"/>
                  </a:cubicBezTo>
                  <a:cubicBezTo>
                    <a:pt x="160" y="42"/>
                    <a:pt x="164" y="41"/>
                    <a:pt x="168" y="41"/>
                  </a:cubicBezTo>
                  <a:cubicBezTo>
                    <a:pt x="169" y="40"/>
                    <a:pt x="170" y="40"/>
                    <a:pt x="171" y="40"/>
                  </a:cubicBezTo>
                  <a:cubicBezTo>
                    <a:pt x="174" y="39"/>
                    <a:pt x="177" y="39"/>
                    <a:pt x="180" y="38"/>
                  </a:cubicBezTo>
                  <a:cubicBezTo>
                    <a:pt x="181" y="38"/>
                    <a:pt x="182" y="38"/>
                    <a:pt x="182" y="38"/>
                  </a:cubicBezTo>
                  <a:cubicBezTo>
                    <a:pt x="186" y="37"/>
                    <a:pt x="190" y="36"/>
                    <a:pt x="194" y="36"/>
                  </a:cubicBezTo>
                  <a:cubicBezTo>
                    <a:pt x="195" y="36"/>
                    <a:pt x="196" y="35"/>
                    <a:pt x="197" y="35"/>
                  </a:cubicBezTo>
                  <a:cubicBezTo>
                    <a:pt x="200" y="35"/>
                    <a:pt x="203" y="34"/>
                    <a:pt x="206" y="34"/>
                  </a:cubicBezTo>
                  <a:cubicBezTo>
                    <a:pt x="207" y="34"/>
                    <a:pt x="208" y="33"/>
                    <a:pt x="209" y="33"/>
                  </a:cubicBezTo>
                  <a:cubicBezTo>
                    <a:pt x="213" y="33"/>
                    <a:pt x="218" y="32"/>
                    <a:pt x="222" y="31"/>
                  </a:cubicBezTo>
                  <a:cubicBezTo>
                    <a:pt x="222" y="31"/>
                    <a:pt x="223" y="31"/>
                    <a:pt x="224" y="31"/>
                  </a:cubicBezTo>
                  <a:cubicBezTo>
                    <a:pt x="228" y="31"/>
                    <a:pt x="231" y="30"/>
                    <a:pt x="235" y="30"/>
                  </a:cubicBezTo>
                  <a:cubicBezTo>
                    <a:pt x="236" y="29"/>
                    <a:pt x="237" y="29"/>
                    <a:pt x="238" y="29"/>
                  </a:cubicBezTo>
                  <a:cubicBezTo>
                    <a:pt x="243" y="29"/>
                    <a:pt x="247" y="28"/>
                    <a:pt x="251" y="27"/>
                  </a:cubicBezTo>
                  <a:cubicBezTo>
                    <a:pt x="474" y="0"/>
                    <a:pt x="744" y="24"/>
                    <a:pt x="853" y="80"/>
                  </a:cubicBezTo>
                  <a:cubicBezTo>
                    <a:pt x="855" y="81"/>
                    <a:pt x="857" y="82"/>
                    <a:pt x="858" y="83"/>
                  </a:cubicBezTo>
                  <a:cubicBezTo>
                    <a:pt x="859" y="83"/>
                    <a:pt x="859" y="84"/>
                    <a:pt x="860" y="84"/>
                  </a:cubicBezTo>
                  <a:cubicBezTo>
                    <a:pt x="861" y="84"/>
                    <a:pt x="862" y="85"/>
                    <a:pt x="863" y="86"/>
                  </a:cubicBezTo>
                  <a:cubicBezTo>
                    <a:pt x="864" y="86"/>
                    <a:pt x="865" y="87"/>
                    <a:pt x="865" y="87"/>
                  </a:cubicBezTo>
                  <a:cubicBezTo>
                    <a:pt x="866" y="87"/>
                    <a:pt x="867" y="88"/>
                    <a:pt x="868" y="89"/>
                  </a:cubicBezTo>
                  <a:cubicBezTo>
                    <a:pt x="869" y="89"/>
                    <a:pt x="869" y="89"/>
                    <a:pt x="870" y="90"/>
                  </a:cubicBezTo>
                  <a:cubicBezTo>
                    <a:pt x="871" y="90"/>
                    <a:pt x="872" y="91"/>
                    <a:pt x="872" y="92"/>
                  </a:cubicBezTo>
                  <a:cubicBezTo>
                    <a:pt x="873" y="92"/>
                    <a:pt x="873" y="92"/>
                    <a:pt x="874" y="93"/>
                  </a:cubicBezTo>
                  <a:cubicBezTo>
                    <a:pt x="875" y="93"/>
                    <a:pt x="876" y="94"/>
                    <a:pt x="876" y="95"/>
                  </a:cubicBezTo>
                  <a:cubicBezTo>
                    <a:pt x="877" y="95"/>
                    <a:pt x="877" y="95"/>
                    <a:pt x="878" y="96"/>
                  </a:cubicBezTo>
                  <a:cubicBezTo>
                    <a:pt x="879" y="96"/>
                    <a:pt x="880" y="97"/>
                    <a:pt x="880" y="98"/>
                  </a:cubicBezTo>
                  <a:cubicBezTo>
                    <a:pt x="881" y="99"/>
                    <a:pt x="881" y="99"/>
                    <a:pt x="881" y="99"/>
                  </a:cubicBezTo>
                  <a:cubicBezTo>
                    <a:pt x="883" y="100"/>
                    <a:pt x="884" y="101"/>
                    <a:pt x="885" y="102"/>
                  </a:cubicBezTo>
                  <a:cubicBezTo>
                    <a:pt x="886" y="103"/>
                    <a:pt x="887" y="104"/>
                    <a:pt x="888" y="105"/>
                  </a:cubicBezTo>
                  <a:cubicBezTo>
                    <a:pt x="888" y="106"/>
                    <a:pt x="888" y="106"/>
                    <a:pt x="888" y="106"/>
                  </a:cubicBezTo>
                  <a:cubicBezTo>
                    <a:pt x="889" y="106"/>
                    <a:pt x="890" y="107"/>
                    <a:pt x="890" y="107"/>
                  </a:cubicBezTo>
                  <a:cubicBezTo>
                    <a:pt x="890" y="108"/>
                    <a:pt x="891" y="108"/>
                    <a:pt x="891" y="109"/>
                  </a:cubicBezTo>
                  <a:cubicBezTo>
                    <a:pt x="891" y="109"/>
                    <a:pt x="892" y="110"/>
                    <a:pt x="892" y="110"/>
                  </a:cubicBezTo>
                  <a:cubicBezTo>
                    <a:pt x="893" y="111"/>
                    <a:pt x="893" y="111"/>
                    <a:pt x="893" y="112"/>
                  </a:cubicBezTo>
                  <a:cubicBezTo>
                    <a:pt x="893" y="112"/>
                    <a:pt x="894" y="113"/>
                    <a:pt x="894" y="113"/>
                  </a:cubicBezTo>
                  <a:cubicBezTo>
                    <a:pt x="894" y="114"/>
                    <a:pt x="895" y="114"/>
                    <a:pt x="895" y="115"/>
                  </a:cubicBezTo>
                  <a:cubicBezTo>
                    <a:pt x="895" y="115"/>
                    <a:pt x="896" y="116"/>
                    <a:pt x="896" y="116"/>
                  </a:cubicBezTo>
                  <a:cubicBezTo>
                    <a:pt x="896" y="117"/>
                    <a:pt x="896" y="117"/>
                    <a:pt x="896" y="118"/>
                  </a:cubicBezTo>
                  <a:cubicBezTo>
                    <a:pt x="897" y="118"/>
                    <a:pt x="897" y="119"/>
                    <a:pt x="897" y="120"/>
                  </a:cubicBezTo>
                  <a:cubicBezTo>
                    <a:pt x="897" y="121"/>
                    <a:pt x="897" y="121"/>
                    <a:pt x="897" y="121"/>
                  </a:cubicBezTo>
                  <a:cubicBezTo>
                    <a:pt x="898" y="122"/>
                    <a:pt x="898" y="123"/>
                    <a:pt x="898" y="124"/>
                  </a:cubicBezTo>
                  <a:cubicBezTo>
                    <a:pt x="899" y="125"/>
                    <a:pt x="899" y="126"/>
                    <a:pt x="899" y="127"/>
                  </a:cubicBezTo>
                  <a:cubicBezTo>
                    <a:pt x="899" y="127"/>
                    <a:pt x="899" y="127"/>
                    <a:pt x="899" y="127"/>
                  </a:cubicBezTo>
                  <a:cubicBezTo>
                    <a:pt x="899" y="128"/>
                    <a:pt x="899" y="129"/>
                    <a:pt x="899" y="129"/>
                  </a:cubicBezTo>
                </a:path>
              </a:pathLst>
            </a:custGeom>
            <a:solidFill>
              <a:srgbClr val="00944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2" name="Freeform 54"/>
            <p:cNvSpPr>
              <a:spLocks/>
            </p:cNvSpPr>
            <p:nvPr/>
          </p:nvSpPr>
          <p:spPr bwMode="auto">
            <a:xfrm>
              <a:off x="1675" y="1195"/>
              <a:ext cx="1170" cy="326"/>
            </a:xfrm>
            <a:custGeom>
              <a:avLst/>
              <a:gdLst>
                <a:gd name="T0" fmla="*/ 224 w 899"/>
                <a:gd name="T1" fmla="*/ 15 h 250"/>
                <a:gd name="T2" fmla="*/ 194 w 899"/>
                <a:gd name="T3" fmla="*/ 20 h 250"/>
                <a:gd name="T4" fmla="*/ 157 w 899"/>
                <a:gd name="T5" fmla="*/ 27 h 250"/>
                <a:gd name="T6" fmla="*/ 123 w 899"/>
                <a:gd name="T7" fmla="*/ 35 h 250"/>
                <a:gd name="T8" fmla="*/ 101 w 899"/>
                <a:gd name="T9" fmla="*/ 41 h 250"/>
                <a:gd name="T10" fmla="*/ 73 w 899"/>
                <a:gd name="T11" fmla="*/ 51 h 250"/>
                <a:gd name="T12" fmla="*/ 52 w 899"/>
                <a:gd name="T13" fmla="*/ 60 h 250"/>
                <a:gd name="T14" fmla="*/ 37 w 899"/>
                <a:gd name="T15" fmla="*/ 68 h 250"/>
                <a:gd name="T16" fmla="*/ 21 w 899"/>
                <a:gd name="T17" fmla="*/ 78 h 250"/>
                <a:gd name="T18" fmla="*/ 9 w 899"/>
                <a:gd name="T19" fmla="*/ 89 h 250"/>
                <a:gd name="T20" fmla="*/ 2 w 899"/>
                <a:gd name="T21" fmla="*/ 100 h 250"/>
                <a:gd name="T22" fmla="*/ 0 w 899"/>
                <a:gd name="T23" fmla="*/ 109 h 250"/>
                <a:gd name="T24" fmla="*/ 0 w 899"/>
                <a:gd name="T25" fmla="*/ 113 h 250"/>
                <a:gd name="T26" fmla="*/ 0 w 899"/>
                <a:gd name="T27" fmla="*/ 116 h 250"/>
                <a:gd name="T28" fmla="*/ 3 w 899"/>
                <a:gd name="T29" fmla="*/ 126 h 250"/>
                <a:gd name="T30" fmla="*/ 8 w 899"/>
                <a:gd name="T31" fmla="*/ 134 h 250"/>
                <a:gd name="T32" fmla="*/ 17 w 899"/>
                <a:gd name="T33" fmla="*/ 144 h 250"/>
                <a:gd name="T34" fmla="*/ 26 w 899"/>
                <a:gd name="T35" fmla="*/ 151 h 250"/>
                <a:gd name="T36" fmla="*/ 39 w 899"/>
                <a:gd name="T37" fmla="*/ 159 h 250"/>
                <a:gd name="T38" fmla="*/ 112 w 899"/>
                <a:gd name="T39" fmla="*/ 248 h 250"/>
                <a:gd name="T40" fmla="*/ 152 w 899"/>
                <a:gd name="T41" fmla="*/ 244 h 250"/>
                <a:gd name="T42" fmla="*/ 183 w 899"/>
                <a:gd name="T43" fmla="*/ 242 h 250"/>
                <a:gd name="T44" fmla="*/ 211 w 899"/>
                <a:gd name="T45" fmla="*/ 240 h 250"/>
                <a:gd name="T46" fmla="*/ 251 w 899"/>
                <a:gd name="T47" fmla="*/ 237 h 250"/>
                <a:gd name="T48" fmla="*/ 279 w 899"/>
                <a:gd name="T49" fmla="*/ 236 h 250"/>
                <a:gd name="T50" fmla="*/ 311 w 899"/>
                <a:gd name="T51" fmla="*/ 234 h 250"/>
                <a:gd name="T52" fmla="*/ 340 w 899"/>
                <a:gd name="T53" fmla="*/ 233 h 250"/>
                <a:gd name="T54" fmla="*/ 365 w 899"/>
                <a:gd name="T55" fmla="*/ 233 h 250"/>
                <a:gd name="T56" fmla="*/ 391 w 899"/>
                <a:gd name="T57" fmla="*/ 232 h 250"/>
                <a:gd name="T58" fmla="*/ 420 w 899"/>
                <a:gd name="T59" fmla="*/ 232 h 250"/>
                <a:gd name="T60" fmla="*/ 448 w 899"/>
                <a:gd name="T61" fmla="*/ 232 h 250"/>
                <a:gd name="T62" fmla="*/ 479 w 899"/>
                <a:gd name="T63" fmla="*/ 232 h 250"/>
                <a:gd name="T64" fmla="*/ 509 w 899"/>
                <a:gd name="T65" fmla="*/ 232 h 250"/>
                <a:gd name="T66" fmla="*/ 538 w 899"/>
                <a:gd name="T67" fmla="*/ 233 h 250"/>
                <a:gd name="T68" fmla="*/ 563 w 899"/>
                <a:gd name="T69" fmla="*/ 234 h 250"/>
                <a:gd name="T70" fmla="*/ 591 w 899"/>
                <a:gd name="T71" fmla="*/ 235 h 250"/>
                <a:gd name="T72" fmla="*/ 613 w 899"/>
                <a:gd name="T73" fmla="*/ 236 h 250"/>
                <a:gd name="T74" fmla="*/ 636 w 899"/>
                <a:gd name="T75" fmla="*/ 237 h 250"/>
                <a:gd name="T76" fmla="*/ 664 w 899"/>
                <a:gd name="T77" fmla="*/ 239 h 250"/>
                <a:gd name="T78" fmla="*/ 675 w 899"/>
                <a:gd name="T79" fmla="*/ 240 h 250"/>
                <a:gd name="T80" fmla="*/ 700 w 899"/>
                <a:gd name="T81" fmla="*/ 242 h 250"/>
                <a:gd name="T82" fmla="*/ 730 w 899"/>
                <a:gd name="T83" fmla="*/ 244 h 250"/>
                <a:gd name="T84" fmla="*/ 745 w 899"/>
                <a:gd name="T85" fmla="*/ 245 h 250"/>
                <a:gd name="T86" fmla="*/ 784 w 899"/>
                <a:gd name="T87" fmla="*/ 249 h 250"/>
                <a:gd name="T88" fmla="*/ 797 w 899"/>
                <a:gd name="T89" fmla="*/ 249 h 250"/>
                <a:gd name="T90" fmla="*/ 825 w 899"/>
                <a:gd name="T91" fmla="*/ 239 h 250"/>
                <a:gd name="T92" fmla="*/ 846 w 899"/>
                <a:gd name="T93" fmla="*/ 230 h 250"/>
                <a:gd name="T94" fmla="*/ 862 w 899"/>
                <a:gd name="T95" fmla="*/ 159 h 250"/>
                <a:gd name="T96" fmla="*/ 878 w 899"/>
                <a:gd name="T97" fmla="*/ 148 h 250"/>
                <a:gd name="T98" fmla="*/ 889 w 899"/>
                <a:gd name="T99" fmla="*/ 137 h 250"/>
                <a:gd name="T100" fmla="*/ 896 w 899"/>
                <a:gd name="T101" fmla="*/ 126 h 250"/>
                <a:gd name="T102" fmla="*/ 899 w 899"/>
                <a:gd name="T103" fmla="*/ 117 h 250"/>
                <a:gd name="T104" fmla="*/ 899 w 899"/>
                <a:gd name="T105" fmla="*/ 111 h 250"/>
                <a:gd name="T106" fmla="*/ 896 w 899"/>
                <a:gd name="T107" fmla="*/ 102 h 250"/>
                <a:gd name="T108" fmla="*/ 892 w 899"/>
                <a:gd name="T109" fmla="*/ 94 h 250"/>
                <a:gd name="T110" fmla="*/ 885 w 899"/>
                <a:gd name="T111" fmla="*/ 86 h 250"/>
                <a:gd name="T112" fmla="*/ 874 w 899"/>
                <a:gd name="T113" fmla="*/ 77 h 250"/>
                <a:gd name="T114" fmla="*/ 863 w 899"/>
                <a:gd name="T115" fmla="*/ 7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99" h="250">
                  <a:moveTo>
                    <a:pt x="446" y="0"/>
                  </a:moveTo>
                  <a:cubicBezTo>
                    <a:pt x="381" y="0"/>
                    <a:pt x="314" y="4"/>
                    <a:pt x="251" y="11"/>
                  </a:cubicBezTo>
                  <a:cubicBezTo>
                    <a:pt x="247" y="12"/>
                    <a:pt x="243" y="13"/>
                    <a:pt x="238" y="13"/>
                  </a:cubicBezTo>
                  <a:cubicBezTo>
                    <a:pt x="237" y="13"/>
                    <a:pt x="236" y="13"/>
                    <a:pt x="235" y="14"/>
                  </a:cubicBezTo>
                  <a:cubicBezTo>
                    <a:pt x="231" y="14"/>
                    <a:pt x="228" y="15"/>
                    <a:pt x="224" y="15"/>
                  </a:cubicBezTo>
                  <a:cubicBezTo>
                    <a:pt x="223" y="15"/>
                    <a:pt x="222" y="15"/>
                    <a:pt x="222" y="15"/>
                  </a:cubicBezTo>
                  <a:cubicBezTo>
                    <a:pt x="218" y="16"/>
                    <a:pt x="213" y="17"/>
                    <a:pt x="209" y="17"/>
                  </a:cubicBezTo>
                  <a:cubicBezTo>
                    <a:pt x="208" y="17"/>
                    <a:pt x="207" y="18"/>
                    <a:pt x="206" y="18"/>
                  </a:cubicBezTo>
                  <a:cubicBezTo>
                    <a:pt x="203" y="18"/>
                    <a:pt x="200" y="19"/>
                    <a:pt x="197" y="19"/>
                  </a:cubicBezTo>
                  <a:cubicBezTo>
                    <a:pt x="196" y="19"/>
                    <a:pt x="195" y="20"/>
                    <a:pt x="194" y="20"/>
                  </a:cubicBezTo>
                  <a:cubicBezTo>
                    <a:pt x="190" y="20"/>
                    <a:pt x="186" y="21"/>
                    <a:pt x="182" y="22"/>
                  </a:cubicBezTo>
                  <a:cubicBezTo>
                    <a:pt x="182" y="22"/>
                    <a:pt x="181" y="22"/>
                    <a:pt x="180" y="22"/>
                  </a:cubicBezTo>
                  <a:cubicBezTo>
                    <a:pt x="177" y="23"/>
                    <a:pt x="174" y="23"/>
                    <a:pt x="171" y="24"/>
                  </a:cubicBezTo>
                  <a:cubicBezTo>
                    <a:pt x="170" y="24"/>
                    <a:pt x="169" y="24"/>
                    <a:pt x="168" y="25"/>
                  </a:cubicBezTo>
                  <a:cubicBezTo>
                    <a:pt x="164" y="25"/>
                    <a:pt x="160" y="26"/>
                    <a:pt x="157" y="27"/>
                  </a:cubicBezTo>
                  <a:cubicBezTo>
                    <a:pt x="153" y="28"/>
                    <a:pt x="150" y="28"/>
                    <a:pt x="146" y="29"/>
                  </a:cubicBezTo>
                  <a:cubicBezTo>
                    <a:pt x="145" y="29"/>
                    <a:pt x="144" y="30"/>
                    <a:pt x="143" y="30"/>
                  </a:cubicBezTo>
                  <a:cubicBezTo>
                    <a:pt x="140" y="31"/>
                    <a:pt x="138" y="31"/>
                    <a:pt x="135" y="32"/>
                  </a:cubicBezTo>
                  <a:cubicBezTo>
                    <a:pt x="134" y="32"/>
                    <a:pt x="134" y="32"/>
                    <a:pt x="133" y="32"/>
                  </a:cubicBezTo>
                  <a:cubicBezTo>
                    <a:pt x="130" y="33"/>
                    <a:pt x="126" y="34"/>
                    <a:pt x="123" y="35"/>
                  </a:cubicBezTo>
                  <a:cubicBezTo>
                    <a:pt x="121" y="35"/>
                    <a:pt x="121" y="35"/>
                    <a:pt x="121" y="35"/>
                  </a:cubicBezTo>
                  <a:cubicBezTo>
                    <a:pt x="118" y="36"/>
                    <a:pt x="116" y="37"/>
                    <a:pt x="113" y="38"/>
                  </a:cubicBezTo>
                  <a:cubicBezTo>
                    <a:pt x="113" y="38"/>
                    <a:pt x="112" y="38"/>
                    <a:pt x="111" y="38"/>
                  </a:cubicBezTo>
                  <a:cubicBezTo>
                    <a:pt x="108" y="39"/>
                    <a:pt x="105" y="40"/>
                    <a:pt x="102" y="41"/>
                  </a:cubicBezTo>
                  <a:cubicBezTo>
                    <a:pt x="102" y="41"/>
                    <a:pt x="101" y="41"/>
                    <a:pt x="101" y="41"/>
                  </a:cubicBezTo>
                  <a:cubicBezTo>
                    <a:pt x="98" y="42"/>
                    <a:pt x="96" y="43"/>
                    <a:pt x="93" y="44"/>
                  </a:cubicBezTo>
                  <a:cubicBezTo>
                    <a:pt x="93" y="44"/>
                    <a:pt x="92" y="44"/>
                    <a:pt x="91" y="44"/>
                  </a:cubicBezTo>
                  <a:cubicBezTo>
                    <a:pt x="88" y="45"/>
                    <a:pt x="86" y="46"/>
                    <a:pt x="83" y="47"/>
                  </a:cubicBezTo>
                  <a:cubicBezTo>
                    <a:pt x="80" y="48"/>
                    <a:pt x="78" y="49"/>
                    <a:pt x="75" y="50"/>
                  </a:cubicBezTo>
                  <a:cubicBezTo>
                    <a:pt x="74" y="50"/>
                    <a:pt x="74" y="50"/>
                    <a:pt x="73" y="51"/>
                  </a:cubicBezTo>
                  <a:cubicBezTo>
                    <a:pt x="71" y="52"/>
                    <a:pt x="69" y="52"/>
                    <a:pt x="67" y="53"/>
                  </a:cubicBezTo>
                  <a:cubicBezTo>
                    <a:pt x="66" y="53"/>
                    <a:pt x="66" y="54"/>
                    <a:pt x="65" y="54"/>
                  </a:cubicBezTo>
                  <a:cubicBezTo>
                    <a:pt x="63" y="55"/>
                    <a:pt x="61" y="56"/>
                    <a:pt x="59" y="57"/>
                  </a:cubicBezTo>
                  <a:cubicBezTo>
                    <a:pt x="58" y="57"/>
                    <a:pt x="57" y="57"/>
                    <a:pt x="57" y="57"/>
                  </a:cubicBezTo>
                  <a:cubicBezTo>
                    <a:pt x="55" y="58"/>
                    <a:pt x="53" y="59"/>
                    <a:pt x="52" y="60"/>
                  </a:cubicBezTo>
                  <a:cubicBezTo>
                    <a:pt x="51" y="60"/>
                    <a:pt x="51" y="60"/>
                    <a:pt x="50" y="61"/>
                  </a:cubicBezTo>
                  <a:cubicBezTo>
                    <a:pt x="48" y="62"/>
                    <a:pt x="46" y="63"/>
                    <a:pt x="44" y="64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1" y="65"/>
                    <a:pt x="40" y="66"/>
                    <a:pt x="38" y="67"/>
                  </a:cubicBezTo>
                  <a:cubicBezTo>
                    <a:pt x="38" y="67"/>
                    <a:pt x="37" y="67"/>
                    <a:pt x="37" y="68"/>
                  </a:cubicBezTo>
                  <a:cubicBezTo>
                    <a:pt x="35" y="69"/>
                    <a:pt x="33" y="70"/>
                    <a:pt x="31" y="71"/>
                  </a:cubicBezTo>
                  <a:cubicBezTo>
                    <a:pt x="30" y="72"/>
                    <a:pt x="28" y="73"/>
                    <a:pt x="27" y="74"/>
                  </a:cubicBezTo>
                  <a:cubicBezTo>
                    <a:pt x="26" y="74"/>
                    <a:pt x="26" y="75"/>
                    <a:pt x="25" y="75"/>
                  </a:cubicBezTo>
                  <a:cubicBezTo>
                    <a:pt x="24" y="76"/>
                    <a:pt x="23" y="77"/>
                    <a:pt x="22" y="78"/>
                  </a:cubicBezTo>
                  <a:cubicBezTo>
                    <a:pt x="21" y="78"/>
                    <a:pt x="21" y="78"/>
                    <a:pt x="21" y="78"/>
                  </a:cubicBezTo>
                  <a:cubicBezTo>
                    <a:pt x="19" y="79"/>
                    <a:pt x="18" y="80"/>
                    <a:pt x="17" y="82"/>
                  </a:cubicBezTo>
                  <a:cubicBezTo>
                    <a:pt x="16" y="82"/>
                    <a:pt x="16" y="82"/>
                    <a:pt x="16" y="82"/>
                  </a:cubicBezTo>
                  <a:cubicBezTo>
                    <a:pt x="15" y="83"/>
                    <a:pt x="14" y="84"/>
                    <a:pt x="13" y="85"/>
                  </a:cubicBezTo>
                  <a:cubicBezTo>
                    <a:pt x="12" y="86"/>
                    <a:pt x="12" y="86"/>
                    <a:pt x="12" y="86"/>
                  </a:cubicBezTo>
                  <a:cubicBezTo>
                    <a:pt x="11" y="87"/>
                    <a:pt x="10" y="88"/>
                    <a:pt x="9" y="89"/>
                  </a:cubicBezTo>
                  <a:cubicBezTo>
                    <a:pt x="9" y="90"/>
                    <a:pt x="9" y="90"/>
                    <a:pt x="9" y="90"/>
                  </a:cubicBezTo>
                  <a:cubicBezTo>
                    <a:pt x="8" y="91"/>
                    <a:pt x="7" y="92"/>
                    <a:pt x="7" y="93"/>
                  </a:cubicBezTo>
                  <a:cubicBezTo>
                    <a:pt x="6" y="94"/>
                    <a:pt x="6" y="94"/>
                    <a:pt x="6" y="94"/>
                  </a:cubicBezTo>
                  <a:cubicBezTo>
                    <a:pt x="5" y="95"/>
                    <a:pt x="5" y="96"/>
                    <a:pt x="4" y="97"/>
                  </a:cubicBezTo>
                  <a:cubicBezTo>
                    <a:pt x="3" y="98"/>
                    <a:pt x="3" y="99"/>
                    <a:pt x="2" y="100"/>
                  </a:cubicBezTo>
                  <a:cubicBezTo>
                    <a:pt x="2" y="101"/>
                    <a:pt x="2" y="101"/>
                    <a:pt x="2" y="101"/>
                  </a:cubicBezTo>
                  <a:cubicBezTo>
                    <a:pt x="1" y="102"/>
                    <a:pt x="1" y="103"/>
                    <a:pt x="1" y="104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0" y="106"/>
                    <a:pt x="0" y="107"/>
                    <a:pt x="0" y="108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10"/>
                    <a:pt x="0" y="111"/>
                    <a:pt x="0" y="112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4"/>
                    <a:pt x="0" y="114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17"/>
                    <a:pt x="0" y="118"/>
                    <a:pt x="0" y="119"/>
                  </a:cubicBezTo>
                  <a:cubicBezTo>
                    <a:pt x="0" y="120"/>
                    <a:pt x="1" y="121"/>
                    <a:pt x="1" y="122"/>
                  </a:cubicBezTo>
                  <a:cubicBezTo>
                    <a:pt x="1" y="123"/>
                    <a:pt x="1" y="123"/>
                    <a:pt x="1" y="123"/>
                  </a:cubicBezTo>
                  <a:cubicBezTo>
                    <a:pt x="2" y="123"/>
                    <a:pt x="2" y="124"/>
                    <a:pt x="2" y="125"/>
                  </a:cubicBezTo>
                  <a:cubicBezTo>
                    <a:pt x="2" y="125"/>
                    <a:pt x="3" y="125"/>
                    <a:pt x="3" y="126"/>
                  </a:cubicBezTo>
                  <a:cubicBezTo>
                    <a:pt x="3" y="126"/>
                    <a:pt x="3" y="127"/>
                    <a:pt x="4" y="128"/>
                  </a:cubicBezTo>
                  <a:cubicBezTo>
                    <a:pt x="4" y="128"/>
                    <a:pt x="4" y="129"/>
                    <a:pt x="4" y="129"/>
                  </a:cubicBezTo>
                  <a:cubicBezTo>
                    <a:pt x="5" y="129"/>
                    <a:pt x="5" y="130"/>
                    <a:pt x="5" y="131"/>
                  </a:cubicBezTo>
                  <a:cubicBezTo>
                    <a:pt x="6" y="131"/>
                    <a:pt x="6" y="132"/>
                    <a:pt x="6" y="132"/>
                  </a:cubicBezTo>
                  <a:cubicBezTo>
                    <a:pt x="7" y="133"/>
                    <a:pt x="7" y="133"/>
                    <a:pt x="8" y="134"/>
                  </a:cubicBezTo>
                  <a:cubicBezTo>
                    <a:pt x="8" y="134"/>
                    <a:pt x="8" y="134"/>
                    <a:pt x="9" y="135"/>
                  </a:cubicBezTo>
                  <a:cubicBezTo>
                    <a:pt x="9" y="136"/>
                    <a:pt x="10" y="136"/>
                    <a:pt x="10" y="137"/>
                  </a:cubicBezTo>
                  <a:cubicBezTo>
                    <a:pt x="11" y="138"/>
                    <a:pt x="11" y="138"/>
                    <a:pt x="11" y="138"/>
                  </a:cubicBezTo>
                  <a:cubicBezTo>
                    <a:pt x="12" y="139"/>
                    <a:pt x="13" y="140"/>
                    <a:pt x="14" y="141"/>
                  </a:cubicBezTo>
                  <a:cubicBezTo>
                    <a:pt x="15" y="142"/>
                    <a:pt x="16" y="143"/>
                    <a:pt x="17" y="144"/>
                  </a:cubicBezTo>
                  <a:cubicBezTo>
                    <a:pt x="17" y="144"/>
                    <a:pt x="18" y="144"/>
                    <a:pt x="18" y="145"/>
                  </a:cubicBezTo>
                  <a:cubicBezTo>
                    <a:pt x="19" y="145"/>
                    <a:pt x="20" y="146"/>
                    <a:pt x="21" y="147"/>
                  </a:cubicBezTo>
                  <a:cubicBezTo>
                    <a:pt x="21" y="147"/>
                    <a:pt x="22" y="147"/>
                    <a:pt x="22" y="148"/>
                  </a:cubicBezTo>
                  <a:cubicBezTo>
                    <a:pt x="23" y="148"/>
                    <a:pt x="24" y="149"/>
                    <a:pt x="25" y="150"/>
                  </a:cubicBezTo>
                  <a:cubicBezTo>
                    <a:pt x="25" y="150"/>
                    <a:pt x="26" y="150"/>
                    <a:pt x="26" y="151"/>
                  </a:cubicBezTo>
                  <a:cubicBezTo>
                    <a:pt x="27" y="151"/>
                    <a:pt x="28" y="152"/>
                    <a:pt x="29" y="153"/>
                  </a:cubicBezTo>
                  <a:cubicBezTo>
                    <a:pt x="29" y="153"/>
                    <a:pt x="30" y="153"/>
                    <a:pt x="31" y="154"/>
                  </a:cubicBezTo>
                  <a:cubicBezTo>
                    <a:pt x="32" y="154"/>
                    <a:pt x="32" y="155"/>
                    <a:pt x="33" y="155"/>
                  </a:cubicBezTo>
                  <a:cubicBezTo>
                    <a:pt x="34" y="156"/>
                    <a:pt x="35" y="156"/>
                    <a:pt x="35" y="157"/>
                  </a:cubicBezTo>
                  <a:cubicBezTo>
                    <a:pt x="36" y="157"/>
                    <a:pt x="37" y="158"/>
                    <a:pt x="39" y="159"/>
                  </a:cubicBezTo>
                  <a:cubicBezTo>
                    <a:pt x="39" y="159"/>
                    <a:pt x="40" y="159"/>
                    <a:pt x="40" y="159"/>
                  </a:cubicBezTo>
                  <a:cubicBezTo>
                    <a:pt x="42" y="160"/>
                    <a:pt x="43" y="225"/>
                    <a:pt x="45" y="226"/>
                  </a:cubicBezTo>
                  <a:cubicBezTo>
                    <a:pt x="61" y="235"/>
                    <a:pt x="81" y="242"/>
                    <a:pt x="104" y="249"/>
                  </a:cubicBezTo>
                  <a:cubicBezTo>
                    <a:pt x="104" y="249"/>
                    <a:pt x="104" y="249"/>
                    <a:pt x="104" y="249"/>
                  </a:cubicBezTo>
                  <a:cubicBezTo>
                    <a:pt x="107" y="249"/>
                    <a:pt x="110" y="248"/>
                    <a:pt x="112" y="248"/>
                  </a:cubicBezTo>
                  <a:cubicBezTo>
                    <a:pt x="116" y="248"/>
                    <a:pt x="120" y="247"/>
                    <a:pt x="124" y="247"/>
                  </a:cubicBezTo>
                  <a:cubicBezTo>
                    <a:pt x="127" y="247"/>
                    <a:pt x="129" y="246"/>
                    <a:pt x="132" y="246"/>
                  </a:cubicBezTo>
                  <a:cubicBezTo>
                    <a:pt x="136" y="246"/>
                    <a:pt x="140" y="245"/>
                    <a:pt x="144" y="245"/>
                  </a:cubicBezTo>
                  <a:cubicBezTo>
                    <a:pt x="145" y="245"/>
                    <a:pt x="146" y="245"/>
                    <a:pt x="147" y="245"/>
                  </a:cubicBezTo>
                  <a:cubicBezTo>
                    <a:pt x="149" y="245"/>
                    <a:pt x="150" y="244"/>
                    <a:pt x="152" y="244"/>
                  </a:cubicBezTo>
                  <a:cubicBezTo>
                    <a:pt x="154" y="244"/>
                    <a:pt x="156" y="244"/>
                    <a:pt x="159" y="244"/>
                  </a:cubicBezTo>
                  <a:cubicBezTo>
                    <a:pt x="160" y="244"/>
                    <a:pt x="162" y="243"/>
                    <a:pt x="163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4" y="242"/>
                    <a:pt x="177" y="242"/>
                    <a:pt x="180" y="242"/>
                  </a:cubicBezTo>
                  <a:cubicBezTo>
                    <a:pt x="181" y="242"/>
                    <a:pt x="182" y="242"/>
                    <a:pt x="183" y="242"/>
                  </a:cubicBezTo>
                  <a:cubicBezTo>
                    <a:pt x="185" y="242"/>
                    <a:pt x="186" y="241"/>
                    <a:pt x="187" y="241"/>
                  </a:cubicBezTo>
                  <a:cubicBezTo>
                    <a:pt x="189" y="241"/>
                    <a:pt x="190" y="241"/>
                    <a:pt x="192" y="241"/>
                  </a:cubicBezTo>
                  <a:cubicBezTo>
                    <a:pt x="196" y="241"/>
                    <a:pt x="200" y="240"/>
                    <a:pt x="205" y="240"/>
                  </a:cubicBezTo>
                  <a:cubicBezTo>
                    <a:pt x="205" y="240"/>
                    <a:pt x="206" y="240"/>
                    <a:pt x="206" y="240"/>
                  </a:cubicBezTo>
                  <a:cubicBezTo>
                    <a:pt x="208" y="240"/>
                    <a:pt x="209" y="240"/>
                    <a:pt x="211" y="240"/>
                  </a:cubicBezTo>
                  <a:cubicBezTo>
                    <a:pt x="214" y="239"/>
                    <a:pt x="217" y="239"/>
                    <a:pt x="219" y="239"/>
                  </a:cubicBezTo>
                  <a:cubicBezTo>
                    <a:pt x="221" y="239"/>
                    <a:pt x="223" y="239"/>
                    <a:pt x="225" y="239"/>
                  </a:cubicBezTo>
                  <a:cubicBezTo>
                    <a:pt x="226" y="239"/>
                    <a:pt x="227" y="239"/>
                    <a:pt x="228" y="239"/>
                  </a:cubicBezTo>
                  <a:cubicBezTo>
                    <a:pt x="229" y="238"/>
                    <a:pt x="230" y="238"/>
                    <a:pt x="231" y="238"/>
                  </a:cubicBezTo>
                  <a:cubicBezTo>
                    <a:pt x="238" y="238"/>
                    <a:pt x="244" y="237"/>
                    <a:pt x="251" y="237"/>
                  </a:cubicBezTo>
                  <a:cubicBezTo>
                    <a:pt x="253" y="237"/>
                    <a:pt x="255" y="237"/>
                    <a:pt x="256" y="237"/>
                  </a:cubicBezTo>
                  <a:cubicBezTo>
                    <a:pt x="261" y="236"/>
                    <a:pt x="266" y="236"/>
                    <a:pt x="271" y="236"/>
                  </a:cubicBezTo>
                  <a:cubicBezTo>
                    <a:pt x="272" y="236"/>
                    <a:pt x="274" y="236"/>
                    <a:pt x="275" y="236"/>
                  </a:cubicBezTo>
                  <a:cubicBezTo>
                    <a:pt x="276" y="236"/>
                    <a:pt x="277" y="236"/>
                    <a:pt x="279" y="236"/>
                  </a:cubicBezTo>
                  <a:cubicBezTo>
                    <a:pt x="279" y="236"/>
                    <a:pt x="279" y="236"/>
                    <a:pt x="279" y="236"/>
                  </a:cubicBezTo>
                  <a:cubicBezTo>
                    <a:pt x="283" y="235"/>
                    <a:pt x="287" y="235"/>
                    <a:pt x="291" y="235"/>
                  </a:cubicBezTo>
                  <a:cubicBezTo>
                    <a:pt x="293" y="235"/>
                    <a:pt x="296" y="235"/>
                    <a:pt x="299" y="235"/>
                  </a:cubicBezTo>
                  <a:cubicBezTo>
                    <a:pt x="300" y="235"/>
                    <a:pt x="300" y="235"/>
                    <a:pt x="300" y="235"/>
                  </a:cubicBezTo>
                  <a:cubicBezTo>
                    <a:pt x="303" y="235"/>
                    <a:pt x="307" y="234"/>
                    <a:pt x="311" y="234"/>
                  </a:cubicBezTo>
                  <a:cubicBezTo>
                    <a:pt x="311" y="234"/>
                    <a:pt x="311" y="234"/>
                    <a:pt x="311" y="234"/>
                  </a:cubicBezTo>
                  <a:cubicBezTo>
                    <a:pt x="314" y="234"/>
                    <a:pt x="316" y="234"/>
                    <a:pt x="319" y="234"/>
                  </a:cubicBezTo>
                  <a:cubicBezTo>
                    <a:pt x="320" y="234"/>
                    <a:pt x="321" y="234"/>
                    <a:pt x="322" y="234"/>
                  </a:cubicBezTo>
                  <a:cubicBezTo>
                    <a:pt x="325" y="234"/>
                    <a:pt x="328" y="234"/>
                    <a:pt x="331" y="233"/>
                  </a:cubicBezTo>
                  <a:cubicBezTo>
                    <a:pt x="334" y="233"/>
                    <a:pt x="337" y="233"/>
                    <a:pt x="340" y="233"/>
                  </a:cubicBezTo>
                  <a:cubicBezTo>
                    <a:pt x="340" y="233"/>
                    <a:pt x="340" y="233"/>
                    <a:pt x="340" y="233"/>
                  </a:cubicBezTo>
                  <a:cubicBezTo>
                    <a:pt x="344" y="233"/>
                    <a:pt x="347" y="233"/>
                    <a:pt x="351" y="233"/>
                  </a:cubicBezTo>
                  <a:cubicBezTo>
                    <a:pt x="352" y="233"/>
                    <a:pt x="353" y="233"/>
                    <a:pt x="354" y="233"/>
                  </a:cubicBezTo>
                  <a:cubicBezTo>
                    <a:pt x="355" y="233"/>
                    <a:pt x="355" y="233"/>
                    <a:pt x="355" y="233"/>
                  </a:cubicBezTo>
                  <a:cubicBezTo>
                    <a:pt x="357" y="233"/>
                    <a:pt x="359" y="233"/>
                    <a:pt x="360" y="233"/>
                  </a:cubicBezTo>
                  <a:cubicBezTo>
                    <a:pt x="362" y="233"/>
                    <a:pt x="364" y="233"/>
                    <a:pt x="365" y="233"/>
                  </a:cubicBezTo>
                  <a:cubicBezTo>
                    <a:pt x="367" y="233"/>
                    <a:pt x="369" y="232"/>
                    <a:pt x="371" y="232"/>
                  </a:cubicBezTo>
                  <a:cubicBezTo>
                    <a:pt x="371" y="232"/>
                    <a:pt x="371" y="232"/>
                    <a:pt x="371" y="232"/>
                  </a:cubicBezTo>
                  <a:cubicBezTo>
                    <a:pt x="372" y="232"/>
                    <a:pt x="372" y="232"/>
                    <a:pt x="372" y="232"/>
                  </a:cubicBezTo>
                  <a:cubicBezTo>
                    <a:pt x="375" y="232"/>
                    <a:pt x="378" y="232"/>
                    <a:pt x="380" y="232"/>
                  </a:cubicBezTo>
                  <a:cubicBezTo>
                    <a:pt x="384" y="232"/>
                    <a:pt x="388" y="232"/>
                    <a:pt x="391" y="232"/>
                  </a:cubicBezTo>
                  <a:cubicBezTo>
                    <a:pt x="392" y="232"/>
                    <a:pt x="392" y="232"/>
                    <a:pt x="392" y="232"/>
                  </a:cubicBezTo>
                  <a:cubicBezTo>
                    <a:pt x="395" y="232"/>
                    <a:pt x="398" y="232"/>
                    <a:pt x="400" y="232"/>
                  </a:cubicBezTo>
                  <a:cubicBezTo>
                    <a:pt x="404" y="232"/>
                    <a:pt x="408" y="232"/>
                    <a:pt x="412" y="232"/>
                  </a:cubicBezTo>
                  <a:cubicBezTo>
                    <a:pt x="414" y="232"/>
                    <a:pt x="416" y="232"/>
                    <a:pt x="418" y="232"/>
                  </a:cubicBezTo>
                  <a:cubicBezTo>
                    <a:pt x="418" y="232"/>
                    <a:pt x="419" y="232"/>
                    <a:pt x="420" y="232"/>
                  </a:cubicBezTo>
                  <a:cubicBezTo>
                    <a:pt x="423" y="232"/>
                    <a:pt x="423" y="232"/>
                    <a:pt x="423" y="232"/>
                  </a:cubicBezTo>
                  <a:cubicBezTo>
                    <a:pt x="424" y="232"/>
                    <a:pt x="425" y="232"/>
                    <a:pt x="426" y="232"/>
                  </a:cubicBezTo>
                  <a:cubicBezTo>
                    <a:pt x="428" y="232"/>
                    <a:pt x="428" y="232"/>
                    <a:pt x="428" y="232"/>
                  </a:cubicBezTo>
                  <a:cubicBezTo>
                    <a:pt x="432" y="232"/>
                    <a:pt x="436" y="232"/>
                    <a:pt x="439" y="232"/>
                  </a:cubicBezTo>
                  <a:cubicBezTo>
                    <a:pt x="442" y="232"/>
                    <a:pt x="445" y="232"/>
                    <a:pt x="448" y="232"/>
                  </a:cubicBezTo>
                  <a:cubicBezTo>
                    <a:pt x="452" y="232"/>
                    <a:pt x="456" y="232"/>
                    <a:pt x="460" y="232"/>
                  </a:cubicBezTo>
                  <a:cubicBezTo>
                    <a:pt x="462" y="232"/>
                    <a:pt x="462" y="232"/>
                    <a:pt x="462" y="232"/>
                  </a:cubicBezTo>
                  <a:cubicBezTo>
                    <a:pt x="464" y="232"/>
                    <a:pt x="466" y="232"/>
                    <a:pt x="469" y="232"/>
                  </a:cubicBezTo>
                  <a:cubicBezTo>
                    <a:pt x="472" y="232"/>
                    <a:pt x="475" y="232"/>
                    <a:pt x="479" y="232"/>
                  </a:cubicBezTo>
                  <a:cubicBezTo>
                    <a:pt x="479" y="232"/>
                    <a:pt x="479" y="232"/>
                    <a:pt x="479" y="232"/>
                  </a:cubicBezTo>
                  <a:cubicBezTo>
                    <a:pt x="480" y="232"/>
                    <a:pt x="482" y="232"/>
                    <a:pt x="483" y="232"/>
                  </a:cubicBezTo>
                  <a:cubicBezTo>
                    <a:pt x="484" y="232"/>
                    <a:pt x="486" y="232"/>
                    <a:pt x="489" y="232"/>
                  </a:cubicBezTo>
                  <a:cubicBezTo>
                    <a:pt x="492" y="232"/>
                    <a:pt x="496" y="232"/>
                    <a:pt x="499" y="232"/>
                  </a:cubicBezTo>
                  <a:cubicBezTo>
                    <a:pt x="501" y="232"/>
                    <a:pt x="502" y="232"/>
                    <a:pt x="504" y="232"/>
                  </a:cubicBezTo>
                  <a:cubicBezTo>
                    <a:pt x="505" y="232"/>
                    <a:pt x="507" y="232"/>
                    <a:pt x="509" y="232"/>
                  </a:cubicBezTo>
                  <a:cubicBezTo>
                    <a:pt x="512" y="232"/>
                    <a:pt x="515" y="232"/>
                    <a:pt x="518" y="233"/>
                  </a:cubicBezTo>
                  <a:cubicBezTo>
                    <a:pt x="519" y="233"/>
                    <a:pt x="519" y="233"/>
                    <a:pt x="519" y="233"/>
                  </a:cubicBezTo>
                  <a:cubicBezTo>
                    <a:pt x="521" y="233"/>
                    <a:pt x="522" y="233"/>
                    <a:pt x="524" y="233"/>
                  </a:cubicBezTo>
                  <a:cubicBezTo>
                    <a:pt x="525" y="233"/>
                    <a:pt x="527" y="233"/>
                    <a:pt x="529" y="233"/>
                  </a:cubicBezTo>
                  <a:cubicBezTo>
                    <a:pt x="532" y="233"/>
                    <a:pt x="535" y="233"/>
                    <a:pt x="538" y="233"/>
                  </a:cubicBezTo>
                  <a:cubicBezTo>
                    <a:pt x="542" y="233"/>
                    <a:pt x="545" y="233"/>
                    <a:pt x="549" y="233"/>
                  </a:cubicBezTo>
                  <a:cubicBezTo>
                    <a:pt x="550" y="233"/>
                    <a:pt x="551" y="233"/>
                    <a:pt x="553" y="233"/>
                  </a:cubicBezTo>
                  <a:cubicBezTo>
                    <a:pt x="554" y="234"/>
                    <a:pt x="556" y="234"/>
                    <a:pt x="558" y="234"/>
                  </a:cubicBezTo>
                  <a:cubicBezTo>
                    <a:pt x="559" y="234"/>
                    <a:pt x="559" y="234"/>
                    <a:pt x="560" y="234"/>
                  </a:cubicBezTo>
                  <a:cubicBezTo>
                    <a:pt x="561" y="234"/>
                    <a:pt x="562" y="234"/>
                    <a:pt x="563" y="234"/>
                  </a:cubicBezTo>
                  <a:cubicBezTo>
                    <a:pt x="565" y="234"/>
                    <a:pt x="567" y="234"/>
                    <a:pt x="568" y="234"/>
                  </a:cubicBezTo>
                  <a:cubicBezTo>
                    <a:pt x="570" y="234"/>
                    <a:pt x="572" y="234"/>
                    <a:pt x="574" y="234"/>
                  </a:cubicBezTo>
                  <a:cubicBezTo>
                    <a:pt x="575" y="234"/>
                    <a:pt x="576" y="234"/>
                    <a:pt x="577" y="234"/>
                  </a:cubicBezTo>
                  <a:cubicBezTo>
                    <a:pt x="580" y="234"/>
                    <a:pt x="584" y="235"/>
                    <a:pt x="587" y="235"/>
                  </a:cubicBezTo>
                  <a:cubicBezTo>
                    <a:pt x="588" y="235"/>
                    <a:pt x="590" y="235"/>
                    <a:pt x="591" y="235"/>
                  </a:cubicBezTo>
                  <a:cubicBezTo>
                    <a:pt x="594" y="235"/>
                    <a:pt x="596" y="235"/>
                    <a:pt x="599" y="235"/>
                  </a:cubicBezTo>
                  <a:cubicBezTo>
                    <a:pt x="599" y="235"/>
                    <a:pt x="600" y="235"/>
                    <a:pt x="601" y="235"/>
                  </a:cubicBezTo>
                  <a:cubicBezTo>
                    <a:pt x="602" y="235"/>
                    <a:pt x="604" y="236"/>
                    <a:pt x="606" y="236"/>
                  </a:cubicBezTo>
                  <a:cubicBezTo>
                    <a:pt x="607" y="236"/>
                    <a:pt x="607" y="236"/>
                    <a:pt x="607" y="236"/>
                  </a:cubicBezTo>
                  <a:cubicBezTo>
                    <a:pt x="609" y="236"/>
                    <a:pt x="611" y="236"/>
                    <a:pt x="613" y="236"/>
                  </a:cubicBezTo>
                  <a:cubicBezTo>
                    <a:pt x="615" y="236"/>
                    <a:pt x="616" y="236"/>
                    <a:pt x="617" y="236"/>
                  </a:cubicBezTo>
                  <a:cubicBezTo>
                    <a:pt x="620" y="236"/>
                    <a:pt x="623" y="236"/>
                    <a:pt x="625" y="237"/>
                  </a:cubicBezTo>
                  <a:cubicBezTo>
                    <a:pt x="626" y="237"/>
                    <a:pt x="626" y="237"/>
                    <a:pt x="627" y="237"/>
                  </a:cubicBezTo>
                  <a:cubicBezTo>
                    <a:pt x="629" y="237"/>
                    <a:pt x="631" y="237"/>
                    <a:pt x="633" y="237"/>
                  </a:cubicBezTo>
                  <a:cubicBezTo>
                    <a:pt x="634" y="237"/>
                    <a:pt x="635" y="237"/>
                    <a:pt x="636" y="237"/>
                  </a:cubicBezTo>
                  <a:cubicBezTo>
                    <a:pt x="637" y="237"/>
                    <a:pt x="637" y="237"/>
                    <a:pt x="637" y="237"/>
                  </a:cubicBezTo>
                  <a:cubicBezTo>
                    <a:pt x="639" y="237"/>
                    <a:pt x="642" y="238"/>
                    <a:pt x="645" y="238"/>
                  </a:cubicBezTo>
                  <a:cubicBezTo>
                    <a:pt x="648" y="238"/>
                    <a:pt x="651" y="238"/>
                    <a:pt x="653" y="238"/>
                  </a:cubicBezTo>
                  <a:cubicBezTo>
                    <a:pt x="654" y="238"/>
                    <a:pt x="654" y="238"/>
                    <a:pt x="655" y="238"/>
                  </a:cubicBezTo>
                  <a:cubicBezTo>
                    <a:pt x="658" y="239"/>
                    <a:pt x="661" y="239"/>
                    <a:pt x="664" y="239"/>
                  </a:cubicBezTo>
                  <a:cubicBezTo>
                    <a:pt x="665" y="239"/>
                    <a:pt x="665" y="239"/>
                    <a:pt x="665" y="239"/>
                  </a:cubicBezTo>
                  <a:cubicBezTo>
                    <a:pt x="666" y="239"/>
                    <a:pt x="667" y="239"/>
                    <a:pt x="668" y="239"/>
                  </a:cubicBezTo>
                  <a:cubicBezTo>
                    <a:pt x="669" y="239"/>
                    <a:pt x="670" y="239"/>
                    <a:pt x="670" y="239"/>
                  </a:cubicBezTo>
                  <a:cubicBezTo>
                    <a:pt x="671" y="239"/>
                    <a:pt x="672" y="239"/>
                    <a:pt x="673" y="240"/>
                  </a:cubicBezTo>
                  <a:cubicBezTo>
                    <a:pt x="673" y="240"/>
                    <a:pt x="674" y="240"/>
                    <a:pt x="675" y="240"/>
                  </a:cubicBezTo>
                  <a:cubicBezTo>
                    <a:pt x="677" y="240"/>
                    <a:pt x="680" y="240"/>
                    <a:pt x="682" y="240"/>
                  </a:cubicBezTo>
                  <a:cubicBezTo>
                    <a:pt x="682" y="240"/>
                    <a:pt x="682" y="240"/>
                    <a:pt x="682" y="240"/>
                  </a:cubicBezTo>
                  <a:cubicBezTo>
                    <a:pt x="686" y="240"/>
                    <a:pt x="689" y="241"/>
                    <a:pt x="692" y="241"/>
                  </a:cubicBezTo>
                  <a:cubicBezTo>
                    <a:pt x="692" y="241"/>
                    <a:pt x="693" y="241"/>
                    <a:pt x="694" y="241"/>
                  </a:cubicBezTo>
                  <a:cubicBezTo>
                    <a:pt x="696" y="241"/>
                    <a:pt x="698" y="241"/>
                    <a:pt x="700" y="242"/>
                  </a:cubicBezTo>
                  <a:cubicBezTo>
                    <a:pt x="704" y="242"/>
                    <a:pt x="708" y="242"/>
                    <a:pt x="712" y="243"/>
                  </a:cubicBezTo>
                  <a:cubicBezTo>
                    <a:pt x="714" y="243"/>
                    <a:pt x="716" y="243"/>
                    <a:pt x="718" y="243"/>
                  </a:cubicBezTo>
                  <a:cubicBezTo>
                    <a:pt x="720" y="243"/>
                    <a:pt x="722" y="243"/>
                    <a:pt x="723" y="243"/>
                  </a:cubicBezTo>
                  <a:cubicBezTo>
                    <a:pt x="724" y="243"/>
                    <a:pt x="724" y="243"/>
                    <a:pt x="724" y="243"/>
                  </a:cubicBezTo>
                  <a:cubicBezTo>
                    <a:pt x="726" y="244"/>
                    <a:pt x="728" y="244"/>
                    <a:pt x="730" y="244"/>
                  </a:cubicBezTo>
                  <a:cubicBezTo>
                    <a:pt x="730" y="244"/>
                    <a:pt x="730" y="244"/>
                    <a:pt x="730" y="244"/>
                  </a:cubicBezTo>
                  <a:cubicBezTo>
                    <a:pt x="731" y="244"/>
                    <a:pt x="731" y="244"/>
                    <a:pt x="731" y="244"/>
                  </a:cubicBezTo>
                  <a:cubicBezTo>
                    <a:pt x="732" y="244"/>
                    <a:pt x="733" y="244"/>
                    <a:pt x="734" y="244"/>
                  </a:cubicBezTo>
                  <a:cubicBezTo>
                    <a:pt x="735" y="244"/>
                    <a:pt x="736" y="245"/>
                    <a:pt x="737" y="245"/>
                  </a:cubicBezTo>
                  <a:cubicBezTo>
                    <a:pt x="740" y="245"/>
                    <a:pt x="742" y="245"/>
                    <a:pt x="745" y="245"/>
                  </a:cubicBezTo>
                  <a:cubicBezTo>
                    <a:pt x="746" y="245"/>
                    <a:pt x="746" y="245"/>
                    <a:pt x="747" y="246"/>
                  </a:cubicBezTo>
                  <a:cubicBezTo>
                    <a:pt x="748" y="246"/>
                    <a:pt x="749" y="246"/>
                    <a:pt x="750" y="246"/>
                  </a:cubicBezTo>
                  <a:cubicBezTo>
                    <a:pt x="753" y="246"/>
                    <a:pt x="755" y="246"/>
                    <a:pt x="757" y="247"/>
                  </a:cubicBezTo>
                  <a:cubicBezTo>
                    <a:pt x="765" y="247"/>
                    <a:pt x="772" y="248"/>
                    <a:pt x="779" y="249"/>
                  </a:cubicBezTo>
                  <a:cubicBezTo>
                    <a:pt x="781" y="249"/>
                    <a:pt x="782" y="249"/>
                    <a:pt x="784" y="249"/>
                  </a:cubicBezTo>
                  <a:cubicBezTo>
                    <a:pt x="784" y="249"/>
                    <a:pt x="785" y="249"/>
                    <a:pt x="785" y="249"/>
                  </a:cubicBezTo>
                  <a:cubicBezTo>
                    <a:pt x="787" y="250"/>
                    <a:pt x="790" y="250"/>
                    <a:pt x="792" y="250"/>
                  </a:cubicBezTo>
                  <a:cubicBezTo>
                    <a:pt x="793" y="250"/>
                    <a:pt x="793" y="250"/>
                    <a:pt x="793" y="250"/>
                  </a:cubicBezTo>
                  <a:cubicBezTo>
                    <a:pt x="794" y="250"/>
                    <a:pt x="795" y="250"/>
                    <a:pt x="796" y="249"/>
                  </a:cubicBezTo>
                  <a:cubicBezTo>
                    <a:pt x="796" y="249"/>
                    <a:pt x="797" y="249"/>
                    <a:pt x="797" y="249"/>
                  </a:cubicBezTo>
                  <a:cubicBezTo>
                    <a:pt x="800" y="248"/>
                    <a:pt x="802" y="247"/>
                    <a:pt x="804" y="247"/>
                  </a:cubicBezTo>
                  <a:cubicBezTo>
                    <a:pt x="805" y="246"/>
                    <a:pt x="806" y="246"/>
                    <a:pt x="807" y="246"/>
                  </a:cubicBezTo>
                  <a:cubicBezTo>
                    <a:pt x="809" y="245"/>
                    <a:pt x="812" y="244"/>
                    <a:pt x="815" y="243"/>
                  </a:cubicBezTo>
                  <a:cubicBezTo>
                    <a:pt x="818" y="242"/>
                    <a:pt x="820" y="241"/>
                    <a:pt x="823" y="240"/>
                  </a:cubicBezTo>
                  <a:cubicBezTo>
                    <a:pt x="823" y="240"/>
                    <a:pt x="824" y="240"/>
                    <a:pt x="825" y="239"/>
                  </a:cubicBezTo>
                  <a:cubicBezTo>
                    <a:pt x="827" y="239"/>
                    <a:pt x="829" y="238"/>
                    <a:pt x="831" y="237"/>
                  </a:cubicBezTo>
                  <a:cubicBezTo>
                    <a:pt x="831" y="237"/>
                    <a:pt x="832" y="237"/>
                    <a:pt x="832" y="236"/>
                  </a:cubicBezTo>
                  <a:cubicBezTo>
                    <a:pt x="835" y="235"/>
                    <a:pt x="837" y="235"/>
                    <a:pt x="839" y="234"/>
                  </a:cubicBezTo>
                  <a:cubicBezTo>
                    <a:pt x="840" y="233"/>
                    <a:pt x="840" y="233"/>
                    <a:pt x="841" y="233"/>
                  </a:cubicBezTo>
                  <a:cubicBezTo>
                    <a:pt x="843" y="232"/>
                    <a:pt x="844" y="231"/>
                    <a:pt x="846" y="230"/>
                  </a:cubicBezTo>
                  <a:cubicBezTo>
                    <a:pt x="847" y="230"/>
                    <a:pt x="847" y="230"/>
                    <a:pt x="848" y="230"/>
                  </a:cubicBezTo>
                  <a:cubicBezTo>
                    <a:pt x="850" y="229"/>
                    <a:pt x="852" y="228"/>
                    <a:pt x="854" y="227"/>
                  </a:cubicBezTo>
                  <a:cubicBezTo>
                    <a:pt x="856" y="162"/>
                    <a:pt x="856" y="162"/>
                    <a:pt x="856" y="162"/>
                  </a:cubicBezTo>
                  <a:cubicBezTo>
                    <a:pt x="857" y="161"/>
                    <a:pt x="859" y="160"/>
                    <a:pt x="860" y="160"/>
                  </a:cubicBezTo>
                  <a:cubicBezTo>
                    <a:pt x="861" y="159"/>
                    <a:pt x="861" y="159"/>
                    <a:pt x="862" y="159"/>
                  </a:cubicBezTo>
                  <a:cubicBezTo>
                    <a:pt x="864" y="158"/>
                    <a:pt x="865" y="157"/>
                    <a:pt x="867" y="156"/>
                  </a:cubicBezTo>
                  <a:cubicBezTo>
                    <a:pt x="869" y="154"/>
                    <a:pt x="870" y="153"/>
                    <a:pt x="872" y="152"/>
                  </a:cubicBezTo>
                  <a:cubicBezTo>
                    <a:pt x="872" y="152"/>
                    <a:pt x="873" y="152"/>
                    <a:pt x="873" y="151"/>
                  </a:cubicBezTo>
                  <a:cubicBezTo>
                    <a:pt x="875" y="151"/>
                    <a:pt x="876" y="150"/>
                    <a:pt x="877" y="149"/>
                  </a:cubicBezTo>
                  <a:cubicBezTo>
                    <a:pt x="878" y="148"/>
                    <a:pt x="878" y="148"/>
                    <a:pt x="878" y="148"/>
                  </a:cubicBezTo>
                  <a:cubicBezTo>
                    <a:pt x="879" y="147"/>
                    <a:pt x="880" y="146"/>
                    <a:pt x="882" y="145"/>
                  </a:cubicBezTo>
                  <a:cubicBezTo>
                    <a:pt x="883" y="144"/>
                    <a:pt x="883" y="144"/>
                    <a:pt x="883" y="144"/>
                  </a:cubicBezTo>
                  <a:cubicBezTo>
                    <a:pt x="884" y="143"/>
                    <a:pt x="884" y="142"/>
                    <a:pt x="885" y="141"/>
                  </a:cubicBezTo>
                  <a:cubicBezTo>
                    <a:pt x="886" y="140"/>
                    <a:pt x="886" y="140"/>
                    <a:pt x="886" y="140"/>
                  </a:cubicBezTo>
                  <a:cubicBezTo>
                    <a:pt x="887" y="139"/>
                    <a:pt x="888" y="138"/>
                    <a:pt x="889" y="137"/>
                  </a:cubicBezTo>
                  <a:cubicBezTo>
                    <a:pt x="890" y="137"/>
                    <a:pt x="890" y="137"/>
                    <a:pt x="890" y="137"/>
                  </a:cubicBezTo>
                  <a:cubicBezTo>
                    <a:pt x="890" y="136"/>
                    <a:pt x="891" y="135"/>
                    <a:pt x="892" y="134"/>
                  </a:cubicBezTo>
                  <a:cubicBezTo>
                    <a:pt x="893" y="133"/>
                    <a:pt x="893" y="133"/>
                    <a:pt x="893" y="133"/>
                  </a:cubicBezTo>
                  <a:cubicBezTo>
                    <a:pt x="893" y="132"/>
                    <a:pt x="894" y="131"/>
                    <a:pt x="895" y="129"/>
                  </a:cubicBezTo>
                  <a:cubicBezTo>
                    <a:pt x="895" y="128"/>
                    <a:pt x="896" y="127"/>
                    <a:pt x="896" y="126"/>
                  </a:cubicBezTo>
                  <a:cubicBezTo>
                    <a:pt x="897" y="125"/>
                    <a:pt x="897" y="125"/>
                    <a:pt x="897" y="125"/>
                  </a:cubicBezTo>
                  <a:cubicBezTo>
                    <a:pt x="897" y="124"/>
                    <a:pt x="897" y="123"/>
                    <a:pt x="898" y="122"/>
                  </a:cubicBezTo>
                  <a:cubicBezTo>
                    <a:pt x="898" y="121"/>
                    <a:pt x="898" y="121"/>
                    <a:pt x="898" y="121"/>
                  </a:cubicBezTo>
                  <a:cubicBezTo>
                    <a:pt x="898" y="120"/>
                    <a:pt x="898" y="119"/>
                    <a:pt x="899" y="118"/>
                  </a:cubicBezTo>
                  <a:cubicBezTo>
                    <a:pt x="899" y="117"/>
                    <a:pt x="899" y="117"/>
                    <a:pt x="899" y="117"/>
                  </a:cubicBezTo>
                  <a:cubicBezTo>
                    <a:pt x="899" y="117"/>
                    <a:pt x="899" y="116"/>
                    <a:pt x="899" y="115"/>
                  </a:cubicBezTo>
                  <a:cubicBezTo>
                    <a:pt x="899" y="114"/>
                    <a:pt x="899" y="114"/>
                    <a:pt x="899" y="114"/>
                  </a:cubicBezTo>
                  <a:cubicBezTo>
                    <a:pt x="899" y="114"/>
                    <a:pt x="899" y="114"/>
                    <a:pt x="899" y="114"/>
                  </a:cubicBezTo>
                  <a:cubicBezTo>
                    <a:pt x="899" y="113"/>
                    <a:pt x="899" y="113"/>
                    <a:pt x="899" y="113"/>
                  </a:cubicBezTo>
                  <a:cubicBezTo>
                    <a:pt x="899" y="113"/>
                    <a:pt x="899" y="112"/>
                    <a:pt x="899" y="111"/>
                  </a:cubicBezTo>
                  <a:cubicBezTo>
                    <a:pt x="899" y="111"/>
                    <a:pt x="899" y="111"/>
                    <a:pt x="899" y="111"/>
                  </a:cubicBezTo>
                  <a:cubicBezTo>
                    <a:pt x="899" y="110"/>
                    <a:pt x="899" y="109"/>
                    <a:pt x="898" y="108"/>
                  </a:cubicBezTo>
                  <a:cubicBezTo>
                    <a:pt x="898" y="107"/>
                    <a:pt x="898" y="106"/>
                    <a:pt x="897" y="105"/>
                  </a:cubicBezTo>
                  <a:cubicBezTo>
                    <a:pt x="897" y="104"/>
                    <a:pt x="897" y="104"/>
                    <a:pt x="897" y="104"/>
                  </a:cubicBezTo>
                  <a:cubicBezTo>
                    <a:pt x="897" y="103"/>
                    <a:pt x="897" y="102"/>
                    <a:pt x="896" y="102"/>
                  </a:cubicBezTo>
                  <a:cubicBezTo>
                    <a:pt x="896" y="101"/>
                    <a:pt x="896" y="101"/>
                    <a:pt x="896" y="100"/>
                  </a:cubicBezTo>
                  <a:cubicBezTo>
                    <a:pt x="896" y="100"/>
                    <a:pt x="895" y="99"/>
                    <a:pt x="895" y="99"/>
                  </a:cubicBezTo>
                  <a:cubicBezTo>
                    <a:pt x="895" y="98"/>
                    <a:pt x="894" y="98"/>
                    <a:pt x="894" y="97"/>
                  </a:cubicBezTo>
                  <a:cubicBezTo>
                    <a:pt x="894" y="97"/>
                    <a:pt x="893" y="96"/>
                    <a:pt x="893" y="96"/>
                  </a:cubicBezTo>
                  <a:cubicBezTo>
                    <a:pt x="893" y="95"/>
                    <a:pt x="893" y="95"/>
                    <a:pt x="892" y="94"/>
                  </a:cubicBezTo>
                  <a:cubicBezTo>
                    <a:pt x="892" y="94"/>
                    <a:pt x="891" y="93"/>
                    <a:pt x="891" y="93"/>
                  </a:cubicBezTo>
                  <a:cubicBezTo>
                    <a:pt x="891" y="92"/>
                    <a:pt x="890" y="92"/>
                    <a:pt x="890" y="91"/>
                  </a:cubicBezTo>
                  <a:cubicBezTo>
                    <a:pt x="890" y="91"/>
                    <a:pt x="889" y="90"/>
                    <a:pt x="888" y="90"/>
                  </a:cubicBezTo>
                  <a:cubicBezTo>
                    <a:pt x="888" y="89"/>
                    <a:pt x="888" y="89"/>
                    <a:pt x="888" y="89"/>
                  </a:cubicBezTo>
                  <a:cubicBezTo>
                    <a:pt x="887" y="88"/>
                    <a:pt x="886" y="87"/>
                    <a:pt x="885" y="86"/>
                  </a:cubicBezTo>
                  <a:cubicBezTo>
                    <a:pt x="884" y="85"/>
                    <a:pt x="883" y="84"/>
                    <a:pt x="881" y="83"/>
                  </a:cubicBezTo>
                  <a:cubicBezTo>
                    <a:pt x="880" y="82"/>
                    <a:pt x="880" y="82"/>
                    <a:pt x="880" y="82"/>
                  </a:cubicBezTo>
                  <a:cubicBezTo>
                    <a:pt x="880" y="81"/>
                    <a:pt x="879" y="80"/>
                    <a:pt x="878" y="80"/>
                  </a:cubicBezTo>
                  <a:cubicBezTo>
                    <a:pt x="877" y="79"/>
                    <a:pt x="877" y="79"/>
                    <a:pt x="876" y="79"/>
                  </a:cubicBezTo>
                  <a:cubicBezTo>
                    <a:pt x="876" y="78"/>
                    <a:pt x="875" y="77"/>
                    <a:pt x="874" y="77"/>
                  </a:cubicBezTo>
                  <a:cubicBezTo>
                    <a:pt x="873" y="76"/>
                    <a:pt x="873" y="76"/>
                    <a:pt x="872" y="76"/>
                  </a:cubicBezTo>
                  <a:cubicBezTo>
                    <a:pt x="872" y="75"/>
                    <a:pt x="871" y="74"/>
                    <a:pt x="870" y="74"/>
                  </a:cubicBezTo>
                  <a:cubicBezTo>
                    <a:pt x="869" y="73"/>
                    <a:pt x="869" y="73"/>
                    <a:pt x="868" y="73"/>
                  </a:cubicBezTo>
                  <a:cubicBezTo>
                    <a:pt x="867" y="72"/>
                    <a:pt x="866" y="71"/>
                    <a:pt x="865" y="71"/>
                  </a:cubicBezTo>
                  <a:cubicBezTo>
                    <a:pt x="865" y="71"/>
                    <a:pt x="864" y="70"/>
                    <a:pt x="863" y="70"/>
                  </a:cubicBezTo>
                  <a:cubicBezTo>
                    <a:pt x="862" y="69"/>
                    <a:pt x="861" y="68"/>
                    <a:pt x="860" y="68"/>
                  </a:cubicBezTo>
                  <a:cubicBezTo>
                    <a:pt x="859" y="68"/>
                    <a:pt x="859" y="67"/>
                    <a:pt x="858" y="67"/>
                  </a:cubicBezTo>
                  <a:cubicBezTo>
                    <a:pt x="857" y="66"/>
                    <a:pt x="855" y="65"/>
                    <a:pt x="853" y="64"/>
                  </a:cubicBezTo>
                  <a:cubicBezTo>
                    <a:pt x="774" y="24"/>
                    <a:pt x="613" y="0"/>
                    <a:pt x="44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3" name="Freeform 55"/>
            <p:cNvSpPr>
              <a:spLocks/>
            </p:cNvSpPr>
            <p:nvPr/>
          </p:nvSpPr>
          <p:spPr bwMode="auto">
            <a:xfrm>
              <a:off x="937" y="1388"/>
              <a:ext cx="2644" cy="597"/>
            </a:xfrm>
            <a:custGeom>
              <a:avLst/>
              <a:gdLst>
                <a:gd name="T0" fmla="*/ 2025 w 2032"/>
                <a:gd name="T1" fmla="*/ 14 h 459"/>
                <a:gd name="T2" fmla="*/ 2014 w 2032"/>
                <a:gd name="T3" fmla="*/ 27 h 459"/>
                <a:gd name="T4" fmla="*/ 2001 w 2032"/>
                <a:gd name="T5" fmla="*/ 39 h 459"/>
                <a:gd name="T6" fmla="*/ 1986 w 2032"/>
                <a:gd name="T7" fmla="*/ 51 h 459"/>
                <a:gd name="T8" fmla="*/ 1970 w 2032"/>
                <a:gd name="T9" fmla="*/ 62 h 459"/>
                <a:gd name="T10" fmla="*/ 1951 w 2032"/>
                <a:gd name="T11" fmla="*/ 73 h 459"/>
                <a:gd name="T12" fmla="*/ 1928 w 2032"/>
                <a:gd name="T13" fmla="*/ 85 h 459"/>
                <a:gd name="T14" fmla="*/ 1922 w 2032"/>
                <a:gd name="T15" fmla="*/ 88 h 459"/>
                <a:gd name="T16" fmla="*/ 1902 w 2032"/>
                <a:gd name="T17" fmla="*/ 97 h 459"/>
                <a:gd name="T18" fmla="*/ 1874 w 2032"/>
                <a:gd name="T19" fmla="*/ 109 h 459"/>
                <a:gd name="T20" fmla="*/ 1847 w 2032"/>
                <a:gd name="T21" fmla="*/ 119 h 459"/>
                <a:gd name="T22" fmla="*/ 1818 w 2032"/>
                <a:gd name="T23" fmla="*/ 128 h 459"/>
                <a:gd name="T24" fmla="*/ 1799 w 2032"/>
                <a:gd name="T25" fmla="*/ 134 h 459"/>
                <a:gd name="T26" fmla="*/ 1771 w 2032"/>
                <a:gd name="T27" fmla="*/ 142 h 459"/>
                <a:gd name="T28" fmla="*/ 1736 w 2032"/>
                <a:gd name="T29" fmla="*/ 151 h 459"/>
                <a:gd name="T30" fmla="*/ 1700 w 2032"/>
                <a:gd name="T31" fmla="*/ 160 h 459"/>
                <a:gd name="T32" fmla="*/ 1663 w 2032"/>
                <a:gd name="T33" fmla="*/ 168 h 459"/>
                <a:gd name="T34" fmla="*/ 1623 w 2032"/>
                <a:gd name="T35" fmla="*/ 176 h 459"/>
                <a:gd name="T36" fmla="*/ 1579 w 2032"/>
                <a:gd name="T37" fmla="*/ 183 h 459"/>
                <a:gd name="T38" fmla="*/ 1535 w 2032"/>
                <a:gd name="T39" fmla="*/ 190 h 459"/>
                <a:gd name="T40" fmla="*/ 1511 w 2032"/>
                <a:gd name="T41" fmla="*/ 193 h 459"/>
                <a:gd name="T42" fmla="*/ 518 w 2032"/>
                <a:gd name="T43" fmla="*/ 191 h 459"/>
                <a:gd name="T44" fmla="*/ 110 w 2032"/>
                <a:gd name="T45" fmla="*/ 85 h 459"/>
                <a:gd name="T46" fmla="*/ 82 w 2032"/>
                <a:gd name="T47" fmla="*/ 70 h 459"/>
                <a:gd name="T48" fmla="*/ 62 w 2032"/>
                <a:gd name="T49" fmla="*/ 59 h 459"/>
                <a:gd name="T50" fmla="*/ 43 w 2032"/>
                <a:gd name="T51" fmla="*/ 46 h 459"/>
                <a:gd name="T52" fmla="*/ 29 w 2032"/>
                <a:gd name="T53" fmla="*/ 34 h 459"/>
                <a:gd name="T54" fmla="*/ 16 w 2032"/>
                <a:gd name="T55" fmla="*/ 21 h 459"/>
                <a:gd name="T56" fmla="*/ 6 w 2032"/>
                <a:gd name="T57" fmla="*/ 9 h 459"/>
                <a:gd name="T58" fmla="*/ 152 w 2032"/>
                <a:gd name="T59" fmla="*/ 267 h 459"/>
                <a:gd name="T60" fmla="*/ 156 w 2032"/>
                <a:gd name="T61" fmla="*/ 273 h 459"/>
                <a:gd name="T62" fmla="*/ 161 w 2032"/>
                <a:gd name="T63" fmla="*/ 281 h 459"/>
                <a:gd name="T64" fmla="*/ 168 w 2032"/>
                <a:gd name="T65" fmla="*/ 289 h 459"/>
                <a:gd name="T66" fmla="*/ 177 w 2032"/>
                <a:gd name="T67" fmla="*/ 297 h 459"/>
                <a:gd name="T68" fmla="*/ 188 w 2032"/>
                <a:gd name="T69" fmla="*/ 306 h 459"/>
                <a:gd name="T70" fmla="*/ 198 w 2032"/>
                <a:gd name="T71" fmla="*/ 314 h 459"/>
                <a:gd name="T72" fmla="*/ 210 w 2032"/>
                <a:gd name="T73" fmla="*/ 322 h 459"/>
                <a:gd name="T74" fmla="*/ 218 w 2032"/>
                <a:gd name="T75" fmla="*/ 326 h 459"/>
                <a:gd name="T76" fmla="*/ 234 w 2032"/>
                <a:gd name="T77" fmla="*/ 335 h 459"/>
                <a:gd name="T78" fmla="*/ 953 w 2032"/>
                <a:gd name="T79" fmla="*/ 458 h 459"/>
                <a:gd name="T80" fmla="*/ 1094 w 2032"/>
                <a:gd name="T81" fmla="*/ 458 h 459"/>
                <a:gd name="T82" fmla="*/ 1429 w 2032"/>
                <a:gd name="T83" fmla="*/ 433 h 459"/>
                <a:gd name="T84" fmla="*/ 1474 w 2032"/>
                <a:gd name="T85" fmla="*/ 426 h 459"/>
                <a:gd name="T86" fmla="*/ 1522 w 2032"/>
                <a:gd name="T87" fmla="*/ 418 h 459"/>
                <a:gd name="T88" fmla="*/ 1563 w 2032"/>
                <a:gd name="T89" fmla="*/ 411 h 459"/>
                <a:gd name="T90" fmla="*/ 1606 w 2032"/>
                <a:gd name="T91" fmla="*/ 401 h 459"/>
                <a:gd name="T92" fmla="*/ 1642 w 2032"/>
                <a:gd name="T93" fmla="*/ 393 h 459"/>
                <a:gd name="T94" fmla="*/ 1679 w 2032"/>
                <a:gd name="T95" fmla="*/ 382 h 459"/>
                <a:gd name="T96" fmla="*/ 1706 w 2032"/>
                <a:gd name="T97" fmla="*/ 374 h 459"/>
                <a:gd name="T98" fmla="*/ 1739 w 2032"/>
                <a:gd name="T99" fmla="*/ 363 h 459"/>
                <a:gd name="T100" fmla="*/ 1764 w 2032"/>
                <a:gd name="T101" fmla="*/ 352 h 459"/>
                <a:gd name="T102" fmla="*/ 1792 w 2032"/>
                <a:gd name="T103" fmla="*/ 340 h 459"/>
                <a:gd name="T104" fmla="*/ 1812 w 2032"/>
                <a:gd name="T105" fmla="*/ 329 h 459"/>
                <a:gd name="T106" fmla="*/ 1822 w 2032"/>
                <a:gd name="T107" fmla="*/ 323 h 459"/>
                <a:gd name="T108" fmla="*/ 1841 w 2032"/>
                <a:gd name="T109" fmla="*/ 311 h 459"/>
                <a:gd name="T110" fmla="*/ 1856 w 2032"/>
                <a:gd name="T111" fmla="*/ 299 h 459"/>
                <a:gd name="T112" fmla="*/ 1868 w 2032"/>
                <a:gd name="T113" fmla="*/ 285 h 459"/>
                <a:gd name="T114" fmla="*/ 1877 w 2032"/>
                <a:gd name="T115" fmla="*/ 273 h 459"/>
                <a:gd name="T116" fmla="*/ 2032 w 2032"/>
                <a:gd name="T117" fmla="*/ 3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32" h="459">
                  <a:moveTo>
                    <a:pt x="2029" y="8"/>
                  </a:moveTo>
                  <a:cubicBezTo>
                    <a:pt x="2029" y="9"/>
                    <a:pt x="2029" y="9"/>
                    <a:pt x="2029" y="9"/>
                  </a:cubicBezTo>
                  <a:cubicBezTo>
                    <a:pt x="2028" y="11"/>
                    <a:pt x="2026" y="12"/>
                    <a:pt x="2025" y="14"/>
                  </a:cubicBezTo>
                  <a:cubicBezTo>
                    <a:pt x="2025" y="14"/>
                    <a:pt x="2025" y="14"/>
                    <a:pt x="2025" y="14"/>
                  </a:cubicBezTo>
                  <a:cubicBezTo>
                    <a:pt x="2023" y="16"/>
                    <a:pt x="2022" y="18"/>
                    <a:pt x="2021" y="20"/>
                  </a:cubicBezTo>
                  <a:cubicBezTo>
                    <a:pt x="2020" y="20"/>
                    <a:pt x="2020" y="21"/>
                    <a:pt x="2020" y="21"/>
                  </a:cubicBezTo>
                  <a:cubicBezTo>
                    <a:pt x="2018" y="23"/>
                    <a:pt x="2016" y="24"/>
                    <a:pt x="2015" y="26"/>
                  </a:cubicBezTo>
                  <a:cubicBezTo>
                    <a:pt x="2014" y="27"/>
                    <a:pt x="2014" y="27"/>
                    <a:pt x="2014" y="27"/>
                  </a:cubicBezTo>
                  <a:cubicBezTo>
                    <a:pt x="2013" y="28"/>
                    <a:pt x="2011" y="30"/>
                    <a:pt x="2009" y="32"/>
                  </a:cubicBezTo>
                  <a:cubicBezTo>
                    <a:pt x="2009" y="32"/>
                    <a:pt x="2009" y="32"/>
                    <a:pt x="2008" y="33"/>
                  </a:cubicBezTo>
                  <a:cubicBezTo>
                    <a:pt x="2006" y="34"/>
                    <a:pt x="2005" y="36"/>
                    <a:pt x="2003" y="38"/>
                  </a:cubicBezTo>
                  <a:cubicBezTo>
                    <a:pt x="2002" y="38"/>
                    <a:pt x="2002" y="39"/>
                    <a:pt x="2001" y="39"/>
                  </a:cubicBezTo>
                  <a:cubicBezTo>
                    <a:pt x="1999" y="41"/>
                    <a:pt x="1997" y="42"/>
                    <a:pt x="1995" y="44"/>
                  </a:cubicBezTo>
                  <a:cubicBezTo>
                    <a:pt x="1995" y="44"/>
                    <a:pt x="1995" y="44"/>
                    <a:pt x="1995" y="44"/>
                  </a:cubicBezTo>
                  <a:cubicBezTo>
                    <a:pt x="1993" y="46"/>
                    <a:pt x="1990" y="48"/>
                    <a:pt x="1988" y="50"/>
                  </a:cubicBezTo>
                  <a:cubicBezTo>
                    <a:pt x="1988" y="50"/>
                    <a:pt x="1987" y="50"/>
                    <a:pt x="1986" y="51"/>
                  </a:cubicBezTo>
                  <a:cubicBezTo>
                    <a:pt x="1984" y="52"/>
                    <a:pt x="1982" y="54"/>
                    <a:pt x="1979" y="56"/>
                  </a:cubicBezTo>
                  <a:cubicBezTo>
                    <a:pt x="1978" y="56"/>
                    <a:pt x="1978" y="56"/>
                    <a:pt x="1978" y="56"/>
                  </a:cubicBezTo>
                  <a:cubicBezTo>
                    <a:pt x="1976" y="58"/>
                    <a:pt x="1974" y="60"/>
                    <a:pt x="1971" y="61"/>
                  </a:cubicBezTo>
                  <a:cubicBezTo>
                    <a:pt x="1971" y="61"/>
                    <a:pt x="1970" y="62"/>
                    <a:pt x="1970" y="62"/>
                  </a:cubicBezTo>
                  <a:cubicBezTo>
                    <a:pt x="1967" y="64"/>
                    <a:pt x="1964" y="65"/>
                    <a:pt x="1962" y="67"/>
                  </a:cubicBezTo>
                  <a:cubicBezTo>
                    <a:pt x="1961" y="67"/>
                    <a:pt x="1960" y="68"/>
                    <a:pt x="1960" y="68"/>
                  </a:cubicBezTo>
                  <a:cubicBezTo>
                    <a:pt x="1957" y="70"/>
                    <a:pt x="1954" y="71"/>
                    <a:pt x="1951" y="73"/>
                  </a:cubicBezTo>
                  <a:cubicBezTo>
                    <a:pt x="1951" y="73"/>
                    <a:pt x="1951" y="73"/>
                    <a:pt x="1951" y="73"/>
                  </a:cubicBezTo>
                  <a:cubicBezTo>
                    <a:pt x="1948" y="75"/>
                    <a:pt x="1945" y="76"/>
                    <a:pt x="1942" y="78"/>
                  </a:cubicBezTo>
                  <a:cubicBezTo>
                    <a:pt x="1941" y="78"/>
                    <a:pt x="1940" y="79"/>
                    <a:pt x="1940" y="79"/>
                  </a:cubicBezTo>
                  <a:cubicBezTo>
                    <a:pt x="1936" y="81"/>
                    <a:pt x="1933" y="82"/>
                    <a:pt x="1930" y="84"/>
                  </a:cubicBezTo>
                  <a:cubicBezTo>
                    <a:pt x="1930" y="84"/>
                    <a:pt x="1929" y="84"/>
                    <a:pt x="1928" y="85"/>
                  </a:cubicBezTo>
                  <a:cubicBezTo>
                    <a:pt x="1927" y="85"/>
                    <a:pt x="1926" y="86"/>
                    <a:pt x="1925" y="86"/>
                  </a:cubicBezTo>
                  <a:cubicBezTo>
                    <a:pt x="1925" y="87"/>
                    <a:pt x="1924" y="87"/>
                    <a:pt x="1924" y="87"/>
                  </a:cubicBezTo>
                  <a:cubicBezTo>
                    <a:pt x="1923" y="87"/>
                    <a:pt x="1923" y="87"/>
                    <a:pt x="1923" y="87"/>
                  </a:cubicBezTo>
                  <a:cubicBezTo>
                    <a:pt x="1923" y="88"/>
                    <a:pt x="1922" y="88"/>
                    <a:pt x="1922" y="88"/>
                  </a:cubicBezTo>
                  <a:cubicBezTo>
                    <a:pt x="1921" y="88"/>
                    <a:pt x="1920" y="89"/>
                    <a:pt x="1919" y="89"/>
                  </a:cubicBezTo>
                  <a:cubicBezTo>
                    <a:pt x="1917" y="90"/>
                    <a:pt x="1916" y="91"/>
                    <a:pt x="1914" y="92"/>
                  </a:cubicBezTo>
                  <a:cubicBezTo>
                    <a:pt x="1913" y="92"/>
                    <a:pt x="1913" y="92"/>
                    <a:pt x="1912" y="93"/>
                  </a:cubicBezTo>
                  <a:cubicBezTo>
                    <a:pt x="1909" y="94"/>
                    <a:pt x="1905" y="96"/>
                    <a:pt x="1902" y="97"/>
                  </a:cubicBezTo>
                  <a:cubicBezTo>
                    <a:pt x="1901" y="98"/>
                    <a:pt x="1900" y="98"/>
                    <a:pt x="1899" y="98"/>
                  </a:cubicBezTo>
                  <a:cubicBezTo>
                    <a:pt x="1896" y="100"/>
                    <a:pt x="1892" y="101"/>
                    <a:pt x="1888" y="103"/>
                  </a:cubicBezTo>
                  <a:cubicBezTo>
                    <a:pt x="1884" y="105"/>
                    <a:pt x="1881" y="106"/>
                    <a:pt x="1877" y="108"/>
                  </a:cubicBezTo>
                  <a:cubicBezTo>
                    <a:pt x="1876" y="108"/>
                    <a:pt x="1875" y="108"/>
                    <a:pt x="1874" y="109"/>
                  </a:cubicBezTo>
                  <a:cubicBezTo>
                    <a:pt x="1870" y="110"/>
                    <a:pt x="1866" y="112"/>
                    <a:pt x="1862" y="113"/>
                  </a:cubicBezTo>
                  <a:cubicBezTo>
                    <a:pt x="1862" y="113"/>
                    <a:pt x="1861" y="114"/>
                    <a:pt x="1860" y="114"/>
                  </a:cubicBezTo>
                  <a:cubicBezTo>
                    <a:pt x="1857" y="115"/>
                    <a:pt x="1853" y="117"/>
                    <a:pt x="1849" y="118"/>
                  </a:cubicBezTo>
                  <a:cubicBezTo>
                    <a:pt x="1848" y="118"/>
                    <a:pt x="1848" y="118"/>
                    <a:pt x="1847" y="119"/>
                  </a:cubicBezTo>
                  <a:cubicBezTo>
                    <a:pt x="1843" y="120"/>
                    <a:pt x="1839" y="122"/>
                    <a:pt x="1834" y="123"/>
                  </a:cubicBezTo>
                  <a:cubicBezTo>
                    <a:pt x="1834" y="123"/>
                    <a:pt x="1833" y="124"/>
                    <a:pt x="1832" y="124"/>
                  </a:cubicBezTo>
                  <a:cubicBezTo>
                    <a:pt x="1827" y="125"/>
                    <a:pt x="1823" y="127"/>
                    <a:pt x="1818" y="128"/>
                  </a:cubicBezTo>
                  <a:cubicBezTo>
                    <a:pt x="1818" y="128"/>
                    <a:pt x="1818" y="128"/>
                    <a:pt x="1818" y="128"/>
                  </a:cubicBezTo>
                  <a:cubicBezTo>
                    <a:pt x="1813" y="130"/>
                    <a:pt x="1809" y="131"/>
                    <a:pt x="1804" y="133"/>
                  </a:cubicBezTo>
                  <a:cubicBezTo>
                    <a:pt x="1803" y="133"/>
                    <a:pt x="1803" y="133"/>
                    <a:pt x="1803" y="133"/>
                  </a:cubicBezTo>
                  <a:cubicBezTo>
                    <a:pt x="1803" y="133"/>
                    <a:pt x="1802" y="133"/>
                    <a:pt x="1801" y="133"/>
                  </a:cubicBezTo>
                  <a:cubicBezTo>
                    <a:pt x="1801" y="134"/>
                    <a:pt x="1800" y="134"/>
                    <a:pt x="1799" y="134"/>
                  </a:cubicBezTo>
                  <a:cubicBezTo>
                    <a:pt x="1795" y="135"/>
                    <a:pt x="1791" y="136"/>
                    <a:pt x="1787" y="138"/>
                  </a:cubicBezTo>
                  <a:cubicBezTo>
                    <a:pt x="1787" y="138"/>
                    <a:pt x="1786" y="138"/>
                    <a:pt x="1785" y="138"/>
                  </a:cubicBezTo>
                  <a:cubicBezTo>
                    <a:pt x="1785" y="138"/>
                    <a:pt x="1785" y="138"/>
                    <a:pt x="1785" y="138"/>
                  </a:cubicBezTo>
                  <a:cubicBezTo>
                    <a:pt x="1780" y="140"/>
                    <a:pt x="1776" y="141"/>
                    <a:pt x="1771" y="142"/>
                  </a:cubicBezTo>
                  <a:cubicBezTo>
                    <a:pt x="1771" y="142"/>
                    <a:pt x="1770" y="142"/>
                    <a:pt x="1770" y="143"/>
                  </a:cubicBezTo>
                  <a:cubicBezTo>
                    <a:pt x="1765" y="144"/>
                    <a:pt x="1760" y="145"/>
                    <a:pt x="1755" y="147"/>
                  </a:cubicBezTo>
                  <a:cubicBezTo>
                    <a:pt x="1754" y="147"/>
                    <a:pt x="1752" y="147"/>
                    <a:pt x="1751" y="147"/>
                  </a:cubicBezTo>
                  <a:cubicBezTo>
                    <a:pt x="1746" y="149"/>
                    <a:pt x="1741" y="150"/>
                    <a:pt x="1736" y="151"/>
                  </a:cubicBezTo>
                  <a:cubicBezTo>
                    <a:pt x="1735" y="152"/>
                    <a:pt x="1735" y="152"/>
                    <a:pt x="1734" y="152"/>
                  </a:cubicBezTo>
                  <a:cubicBezTo>
                    <a:pt x="1729" y="153"/>
                    <a:pt x="1724" y="154"/>
                    <a:pt x="1719" y="155"/>
                  </a:cubicBezTo>
                  <a:cubicBezTo>
                    <a:pt x="1718" y="156"/>
                    <a:pt x="1717" y="156"/>
                    <a:pt x="1716" y="156"/>
                  </a:cubicBezTo>
                  <a:cubicBezTo>
                    <a:pt x="1711" y="157"/>
                    <a:pt x="1706" y="159"/>
                    <a:pt x="1700" y="160"/>
                  </a:cubicBezTo>
                  <a:cubicBezTo>
                    <a:pt x="1699" y="160"/>
                    <a:pt x="1698" y="160"/>
                    <a:pt x="1697" y="161"/>
                  </a:cubicBezTo>
                  <a:cubicBezTo>
                    <a:pt x="1692" y="162"/>
                    <a:pt x="1687" y="163"/>
                    <a:pt x="1681" y="164"/>
                  </a:cubicBezTo>
                  <a:cubicBezTo>
                    <a:pt x="1681" y="164"/>
                    <a:pt x="1680" y="164"/>
                    <a:pt x="1680" y="164"/>
                  </a:cubicBezTo>
                  <a:cubicBezTo>
                    <a:pt x="1674" y="166"/>
                    <a:pt x="1668" y="167"/>
                    <a:pt x="1663" y="168"/>
                  </a:cubicBezTo>
                  <a:cubicBezTo>
                    <a:pt x="1661" y="168"/>
                    <a:pt x="1660" y="168"/>
                    <a:pt x="1659" y="169"/>
                  </a:cubicBezTo>
                  <a:cubicBezTo>
                    <a:pt x="1653" y="170"/>
                    <a:pt x="1647" y="171"/>
                    <a:pt x="1641" y="172"/>
                  </a:cubicBezTo>
                  <a:cubicBezTo>
                    <a:pt x="1641" y="172"/>
                    <a:pt x="1640" y="172"/>
                    <a:pt x="1639" y="173"/>
                  </a:cubicBezTo>
                  <a:cubicBezTo>
                    <a:pt x="1634" y="174"/>
                    <a:pt x="1628" y="175"/>
                    <a:pt x="1623" y="176"/>
                  </a:cubicBezTo>
                  <a:cubicBezTo>
                    <a:pt x="1622" y="176"/>
                    <a:pt x="1620" y="176"/>
                    <a:pt x="1619" y="176"/>
                  </a:cubicBezTo>
                  <a:cubicBezTo>
                    <a:pt x="1613" y="177"/>
                    <a:pt x="1607" y="178"/>
                    <a:pt x="1601" y="179"/>
                  </a:cubicBezTo>
                  <a:cubicBezTo>
                    <a:pt x="1600" y="180"/>
                    <a:pt x="1599" y="180"/>
                    <a:pt x="1597" y="180"/>
                  </a:cubicBezTo>
                  <a:cubicBezTo>
                    <a:pt x="1591" y="181"/>
                    <a:pt x="1585" y="182"/>
                    <a:pt x="1579" y="183"/>
                  </a:cubicBezTo>
                  <a:cubicBezTo>
                    <a:pt x="1578" y="183"/>
                    <a:pt x="1578" y="183"/>
                    <a:pt x="1578" y="183"/>
                  </a:cubicBezTo>
                  <a:cubicBezTo>
                    <a:pt x="1572" y="184"/>
                    <a:pt x="1565" y="185"/>
                    <a:pt x="1559" y="186"/>
                  </a:cubicBezTo>
                  <a:cubicBezTo>
                    <a:pt x="1558" y="187"/>
                    <a:pt x="1556" y="187"/>
                    <a:pt x="1555" y="187"/>
                  </a:cubicBezTo>
                  <a:cubicBezTo>
                    <a:pt x="1548" y="188"/>
                    <a:pt x="1542" y="189"/>
                    <a:pt x="1535" y="190"/>
                  </a:cubicBezTo>
                  <a:cubicBezTo>
                    <a:pt x="1534" y="190"/>
                    <a:pt x="1533" y="190"/>
                    <a:pt x="1532" y="190"/>
                  </a:cubicBezTo>
                  <a:cubicBezTo>
                    <a:pt x="1531" y="191"/>
                    <a:pt x="1530" y="191"/>
                    <a:pt x="1529" y="191"/>
                  </a:cubicBezTo>
                  <a:cubicBezTo>
                    <a:pt x="1524" y="192"/>
                    <a:pt x="1519" y="192"/>
                    <a:pt x="1514" y="193"/>
                  </a:cubicBezTo>
                  <a:cubicBezTo>
                    <a:pt x="1513" y="193"/>
                    <a:pt x="1512" y="193"/>
                    <a:pt x="1511" y="193"/>
                  </a:cubicBezTo>
                  <a:cubicBezTo>
                    <a:pt x="1504" y="194"/>
                    <a:pt x="1497" y="195"/>
                    <a:pt x="1491" y="196"/>
                  </a:cubicBezTo>
                  <a:cubicBezTo>
                    <a:pt x="1489" y="196"/>
                    <a:pt x="1488" y="197"/>
                    <a:pt x="1486" y="197"/>
                  </a:cubicBezTo>
                  <a:cubicBezTo>
                    <a:pt x="1479" y="198"/>
                    <a:pt x="1472" y="199"/>
                    <a:pt x="1465" y="199"/>
                  </a:cubicBezTo>
                  <a:cubicBezTo>
                    <a:pt x="1153" y="237"/>
                    <a:pt x="800" y="232"/>
                    <a:pt x="518" y="191"/>
                  </a:cubicBezTo>
                  <a:cubicBezTo>
                    <a:pt x="513" y="191"/>
                    <a:pt x="507" y="190"/>
                    <a:pt x="502" y="189"/>
                  </a:cubicBezTo>
                  <a:cubicBezTo>
                    <a:pt x="407" y="175"/>
                    <a:pt x="321" y="157"/>
                    <a:pt x="247" y="136"/>
                  </a:cubicBezTo>
                  <a:cubicBezTo>
                    <a:pt x="246" y="136"/>
                    <a:pt x="246" y="136"/>
                    <a:pt x="246" y="136"/>
                  </a:cubicBezTo>
                  <a:cubicBezTo>
                    <a:pt x="194" y="120"/>
                    <a:pt x="148" y="103"/>
                    <a:pt x="110" y="85"/>
                  </a:cubicBezTo>
                  <a:cubicBezTo>
                    <a:pt x="108" y="84"/>
                    <a:pt x="107" y="83"/>
                    <a:pt x="105" y="82"/>
                  </a:cubicBezTo>
                  <a:cubicBezTo>
                    <a:pt x="102" y="81"/>
                    <a:pt x="98" y="79"/>
                    <a:pt x="95" y="77"/>
                  </a:cubicBezTo>
                  <a:cubicBezTo>
                    <a:pt x="91" y="75"/>
                    <a:pt x="88" y="74"/>
                    <a:pt x="85" y="72"/>
                  </a:cubicBezTo>
                  <a:cubicBezTo>
                    <a:pt x="84" y="71"/>
                    <a:pt x="83" y="71"/>
                    <a:pt x="82" y="70"/>
                  </a:cubicBezTo>
                  <a:cubicBezTo>
                    <a:pt x="79" y="69"/>
                    <a:pt x="77" y="67"/>
                    <a:pt x="75" y="66"/>
                  </a:cubicBezTo>
                  <a:cubicBezTo>
                    <a:pt x="74" y="66"/>
                    <a:pt x="73" y="65"/>
                    <a:pt x="71" y="64"/>
                  </a:cubicBezTo>
                  <a:cubicBezTo>
                    <a:pt x="69" y="63"/>
                    <a:pt x="67" y="62"/>
                    <a:pt x="65" y="60"/>
                  </a:cubicBezTo>
                  <a:cubicBezTo>
                    <a:pt x="64" y="60"/>
                    <a:pt x="63" y="59"/>
                    <a:pt x="62" y="59"/>
                  </a:cubicBezTo>
                  <a:cubicBezTo>
                    <a:pt x="59" y="57"/>
                    <a:pt x="57" y="55"/>
                    <a:pt x="54" y="53"/>
                  </a:cubicBezTo>
                  <a:cubicBezTo>
                    <a:pt x="53" y="53"/>
                    <a:pt x="53" y="52"/>
                    <a:pt x="52" y="52"/>
                  </a:cubicBezTo>
                  <a:cubicBezTo>
                    <a:pt x="50" y="51"/>
                    <a:pt x="48" y="49"/>
                    <a:pt x="46" y="48"/>
                  </a:cubicBezTo>
                  <a:cubicBezTo>
                    <a:pt x="45" y="47"/>
                    <a:pt x="44" y="46"/>
                    <a:pt x="43" y="46"/>
                  </a:cubicBezTo>
                  <a:cubicBezTo>
                    <a:pt x="42" y="44"/>
                    <a:pt x="40" y="43"/>
                    <a:pt x="38" y="42"/>
                  </a:cubicBezTo>
                  <a:cubicBezTo>
                    <a:pt x="37" y="41"/>
                    <a:pt x="37" y="41"/>
                    <a:pt x="36" y="40"/>
                  </a:cubicBezTo>
                  <a:cubicBezTo>
                    <a:pt x="34" y="38"/>
                    <a:pt x="32" y="37"/>
                    <a:pt x="30" y="35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7" y="32"/>
                    <a:pt x="25" y="31"/>
                    <a:pt x="23" y="29"/>
                  </a:cubicBezTo>
                  <a:cubicBezTo>
                    <a:pt x="23" y="28"/>
                    <a:pt x="22" y="28"/>
                    <a:pt x="21" y="27"/>
                  </a:cubicBezTo>
                  <a:cubicBezTo>
                    <a:pt x="20" y="26"/>
                    <a:pt x="19" y="24"/>
                    <a:pt x="18" y="23"/>
                  </a:cubicBezTo>
                  <a:cubicBezTo>
                    <a:pt x="17" y="22"/>
                    <a:pt x="16" y="22"/>
                    <a:pt x="16" y="21"/>
                  </a:cubicBezTo>
                  <a:cubicBezTo>
                    <a:pt x="14" y="20"/>
                    <a:pt x="13" y="18"/>
                    <a:pt x="12" y="17"/>
                  </a:cubicBezTo>
                  <a:cubicBezTo>
                    <a:pt x="12" y="16"/>
                    <a:pt x="11" y="16"/>
                    <a:pt x="11" y="15"/>
                  </a:cubicBezTo>
                  <a:cubicBezTo>
                    <a:pt x="9" y="13"/>
                    <a:pt x="8" y="12"/>
                    <a:pt x="6" y="1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4" y="7"/>
                    <a:pt x="3" y="5"/>
                    <a:pt x="2" y="4"/>
                  </a:cubicBezTo>
                  <a:cubicBezTo>
                    <a:pt x="2" y="3"/>
                    <a:pt x="2" y="3"/>
                    <a:pt x="1" y="2"/>
                  </a:cubicBezTo>
                  <a:cubicBezTo>
                    <a:pt x="1" y="1"/>
                    <a:pt x="1" y="1"/>
                    <a:pt x="0" y="0"/>
                  </a:cubicBezTo>
                  <a:cubicBezTo>
                    <a:pt x="51" y="89"/>
                    <a:pt x="101" y="178"/>
                    <a:pt x="152" y="267"/>
                  </a:cubicBezTo>
                  <a:cubicBezTo>
                    <a:pt x="153" y="268"/>
                    <a:pt x="153" y="268"/>
                    <a:pt x="153" y="268"/>
                  </a:cubicBezTo>
                  <a:cubicBezTo>
                    <a:pt x="153" y="269"/>
                    <a:pt x="153" y="269"/>
                    <a:pt x="153" y="269"/>
                  </a:cubicBezTo>
                  <a:cubicBezTo>
                    <a:pt x="153" y="269"/>
                    <a:pt x="154" y="270"/>
                    <a:pt x="154" y="270"/>
                  </a:cubicBezTo>
                  <a:cubicBezTo>
                    <a:pt x="154" y="271"/>
                    <a:pt x="155" y="272"/>
                    <a:pt x="156" y="273"/>
                  </a:cubicBezTo>
                  <a:cubicBezTo>
                    <a:pt x="156" y="273"/>
                    <a:pt x="156" y="274"/>
                    <a:pt x="157" y="274"/>
                  </a:cubicBezTo>
                  <a:cubicBezTo>
                    <a:pt x="157" y="275"/>
                    <a:pt x="158" y="276"/>
                    <a:pt x="158" y="277"/>
                  </a:cubicBezTo>
                  <a:cubicBezTo>
                    <a:pt x="159" y="277"/>
                    <a:pt x="159" y="278"/>
                    <a:pt x="159" y="278"/>
                  </a:cubicBezTo>
                  <a:cubicBezTo>
                    <a:pt x="160" y="279"/>
                    <a:pt x="161" y="280"/>
                    <a:pt x="161" y="281"/>
                  </a:cubicBezTo>
                  <a:cubicBezTo>
                    <a:pt x="162" y="281"/>
                    <a:pt x="162" y="282"/>
                    <a:pt x="163" y="282"/>
                  </a:cubicBezTo>
                  <a:cubicBezTo>
                    <a:pt x="163" y="283"/>
                    <a:pt x="164" y="284"/>
                    <a:pt x="165" y="285"/>
                  </a:cubicBezTo>
                  <a:cubicBezTo>
                    <a:pt x="165" y="285"/>
                    <a:pt x="165" y="286"/>
                    <a:pt x="166" y="286"/>
                  </a:cubicBezTo>
                  <a:cubicBezTo>
                    <a:pt x="167" y="287"/>
                    <a:pt x="167" y="288"/>
                    <a:pt x="168" y="289"/>
                  </a:cubicBezTo>
                  <a:cubicBezTo>
                    <a:pt x="169" y="289"/>
                    <a:pt x="169" y="290"/>
                    <a:pt x="170" y="290"/>
                  </a:cubicBezTo>
                  <a:cubicBezTo>
                    <a:pt x="171" y="291"/>
                    <a:pt x="171" y="292"/>
                    <a:pt x="172" y="293"/>
                  </a:cubicBezTo>
                  <a:cubicBezTo>
                    <a:pt x="173" y="293"/>
                    <a:pt x="173" y="294"/>
                    <a:pt x="174" y="294"/>
                  </a:cubicBezTo>
                  <a:cubicBezTo>
                    <a:pt x="175" y="295"/>
                    <a:pt x="176" y="296"/>
                    <a:pt x="177" y="297"/>
                  </a:cubicBezTo>
                  <a:cubicBezTo>
                    <a:pt x="177" y="297"/>
                    <a:pt x="178" y="298"/>
                    <a:pt x="178" y="298"/>
                  </a:cubicBezTo>
                  <a:cubicBezTo>
                    <a:pt x="179" y="299"/>
                    <a:pt x="181" y="301"/>
                    <a:pt x="183" y="302"/>
                  </a:cubicBezTo>
                  <a:cubicBezTo>
                    <a:pt x="183" y="303"/>
                    <a:pt x="183" y="303"/>
                    <a:pt x="183" y="303"/>
                  </a:cubicBezTo>
                  <a:cubicBezTo>
                    <a:pt x="185" y="304"/>
                    <a:pt x="186" y="305"/>
                    <a:pt x="188" y="306"/>
                  </a:cubicBezTo>
                  <a:cubicBezTo>
                    <a:pt x="188" y="306"/>
                    <a:pt x="189" y="307"/>
                    <a:pt x="189" y="307"/>
                  </a:cubicBezTo>
                  <a:cubicBezTo>
                    <a:pt x="190" y="308"/>
                    <a:pt x="192" y="309"/>
                    <a:pt x="193" y="310"/>
                  </a:cubicBezTo>
                  <a:cubicBezTo>
                    <a:pt x="193" y="310"/>
                    <a:pt x="194" y="311"/>
                    <a:pt x="195" y="311"/>
                  </a:cubicBezTo>
                  <a:cubicBezTo>
                    <a:pt x="196" y="312"/>
                    <a:pt x="197" y="313"/>
                    <a:pt x="198" y="314"/>
                  </a:cubicBezTo>
                  <a:cubicBezTo>
                    <a:pt x="199" y="314"/>
                    <a:pt x="200" y="315"/>
                    <a:pt x="201" y="315"/>
                  </a:cubicBezTo>
                  <a:cubicBezTo>
                    <a:pt x="202" y="316"/>
                    <a:pt x="203" y="317"/>
                    <a:pt x="204" y="318"/>
                  </a:cubicBezTo>
                  <a:cubicBezTo>
                    <a:pt x="205" y="318"/>
                    <a:pt x="206" y="319"/>
                    <a:pt x="207" y="319"/>
                  </a:cubicBezTo>
                  <a:cubicBezTo>
                    <a:pt x="208" y="320"/>
                    <a:pt x="209" y="321"/>
                    <a:pt x="210" y="322"/>
                  </a:cubicBezTo>
                  <a:cubicBezTo>
                    <a:pt x="211" y="322"/>
                    <a:pt x="211" y="322"/>
                    <a:pt x="212" y="322"/>
                  </a:cubicBezTo>
                  <a:cubicBezTo>
                    <a:pt x="212" y="323"/>
                    <a:pt x="213" y="323"/>
                    <a:pt x="213" y="323"/>
                  </a:cubicBezTo>
                  <a:cubicBezTo>
                    <a:pt x="214" y="324"/>
                    <a:pt x="216" y="325"/>
                    <a:pt x="217" y="325"/>
                  </a:cubicBezTo>
                  <a:cubicBezTo>
                    <a:pt x="218" y="326"/>
                    <a:pt x="218" y="326"/>
                    <a:pt x="218" y="326"/>
                  </a:cubicBezTo>
                  <a:cubicBezTo>
                    <a:pt x="218" y="326"/>
                    <a:pt x="219" y="327"/>
                    <a:pt x="220" y="327"/>
                  </a:cubicBezTo>
                  <a:cubicBezTo>
                    <a:pt x="221" y="328"/>
                    <a:pt x="223" y="329"/>
                    <a:pt x="224" y="330"/>
                  </a:cubicBezTo>
                  <a:cubicBezTo>
                    <a:pt x="225" y="330"/>
                    <a:pt x="226" y="330"/>
                    <a:pt x="226" y="331"/>
                  </a:cubicBezTo>
                  <a:cubicBezTo>
                    <a:pt x="229" y="332"/>
                    <a:pt x="231" y="333"/>
                    <a:pt x="234" y="335"/>
                  </a:cubicBezTo>
                  <a:cubicBezTo>
                    <a:pt x="326" y="382"/>
                    <a:pt x="478" y="418"/>
                    <a:pt x="655" y="438"/>
                  </a:cubicBezTo>
                  <a:cubicBezTo>
                    <a:pt x="744" y="448"/>
                    <a:pt x="839" y="455"/>
                    <a:pt x="937" y="457"/>
                  </a:cubicBezTo>
                  <a:cubicBezTo>
                    <a:pt x="938" y="457"/>
                    <a:pt x="940" y="457"/>
                    <a:pt x="941" y="457"/>
                  </a:cubicBezTo>
                  <a:cubicBezTo>
                    <a:pt x="945" y="458"/>
                    <a:pt x="949" y="458"/>
                    <a:pt x="953" y="458"/>
                  </a:cubicBezTo>
                  <a:cubicBezTo>
                    <a:pt x="994" y="458"/>
                    <a:pt x="1036" y="459"/>
                    <a:pt x="1077" y="458"/>
                  </a:cubicBezTo>
                  <a:cubicBezTo>
                    <a:pt x="1081" y="458"/>
                    <a:pt x="1086" y="458"/>
                    <a:pt x="1090" y="458"/>
                  </a:cubicBezTo>
                  <a:cubicBezTo>
                    <a:pt x="1091" y="458"/>
                    <a:pt x="1092" y="458"/>
                    <a:pt x="1093" y="458"/>
                  </a:cubicBezTo>
                  <a:cubicBezTo>
                    <a:pt x="1094" y="458"/>
                    <a:pt x="1094" y="458"/>
                    <a:pt x="1094" y="458"/>
                  </a:cubicBezTo>
                  <a:cubicBezTo>
                    <a:pt x="1189" y="456"/>
                    <a:pt x="1284" y="450"/>
                    <a:pt x="1375" y="439"/>
                  </a:cubicBezTo>
                  <a:cubicBezTo>
                    <a:pt x="1383" y="438"/>
                    <a:pt x="1391" y="438"/>
                    <a:pt x="1399" y="437"/>
                  </a:cubicBezTo>
                  <a:cubicBezTo>
                    <a:pt x="1407" y="436"/>
                    <a:pt x="1414" y="435"/>
                    <a:pt x="1422" y="434"/>
                  </a:cubicBezTo>
                  <a:cubicBezTo>
                    <a:pt x="1424" y="433"/>
                    <a:pt x="1427" y="433"/>
                    <a:pt x="1429" y="433"/>
                  </a:cubicBezTo>
                  <a:cubicBezTo>
                    <a:pt x="1434" y="432"/>
                    <a:pt x="1439" y="431"/>
                    <a:pt x="1445" y="431"/>
                  </a:cubicBezTo>
                  <a:cubicBezTo>
                    <a:pt x="1447" y="430"/>
                    <a:pt x="1450" y="430"/>
                    <a:pt x="1452" y="429"/>
                  </a:cubicBezTo>
                  <a:cubicBezTo>
                    <a:pt x="1457" y="429"/>
                    <a:pt x="1462" y="428"/>
                    <a:pt x="1467" y="427"/>
                  </a:cubicBezTo>
                  <a:cubicBezTo>
                    <a:pt x="1470" y="427"/>
                    <a:pt x="1472" y="427"/>
                    <a:pt x="1474" y="426"/>
                  </a:cubicBezTo>
                  <a:cubicBezTo>
                    <a:pt x="1481" y="425"/>
                    <a:pt x="1487" y="424"/>
                    <a:pt x="1494" y="423"/>
                  </a:cubicBezTo>
                  <a:cubicBezTo>
                    <a:pt x="1494" y="423"/>
                    <a:pt x="1495" y="423"/>
                    <a:pt x="1495" y="423"/>
                  </a:cubicBezTo>
                  <a:cubicBezTo>
                    <a:pt x="1502" y="422"/>
                    <a:pt x="1509" y="421"/>
                    <a:pt x="1516" y="419"/>
                  </a:cubicBezTo>
                  <a:cubicBezTo>
                    <a:pt x="1518" y="419"/>
                    <a:pt x="1520" y="419"/>
                    <a:pt x="1522" y="418"/>
                  </a:cubicBezTo>
                  <a:cubicBezTo>
                    <a:pt x="1527" y="417"/>
                    <a:pt x="1532" y="417"/>
                    <a:pt x="1536" y="416"/>
                  </a:cubicBezTo>
                  <a:cubicBezTo>
                    <a:pt x="1539" y="415"/>
                    <a:pt x="1541" y="415"/>
                    <a:pt x="1543" y="414"/>
                  </a:cubicBezTo>
                  <a:cubicBezTo>
                    <a:pt x="1548" y="414"/>
                    <a:pt x="1552" y="413"/>
                    <a:pt x="1557" y="412"/>
                  </a:cubicBezTo>
                  <a:cubicBezTo>
                    <a:pt x="1559" y="411"/>
                    <a:pt x="1561" y="411"/>
                    <a:pt x="1563" y="411"/>
                  </a:cubicBezTo>
                  <a:cubicBezTo>
                    <a:pt x="1569" y="409"/>
                    <a:pt x="1574" y="408"/>
                    <a:pt x="1579" y="407"/>
                  </a:cubicBezTo>
                  <a:cubicBezTo>
                    <a:pt x="1580" y="407"/>
                    <a:pt x="1581" y="407"/>
                    <a:pt x="1582" y="407"/>
                  </a:cubicBezTo>
                  <a:cubicBezTo>
                    <a:pt x="1588" y="405"/>
                    <a:pt x="1594" y="404"/>
                    <a:pt x="1600" y="403"/>
                  </a:cubicBezTo>
                  <a:cubicBezTo>
                    <a:pt x="1602" y="402"/>
                    <a:pt x="1604" y="402"/>
                    <a:pt x="1606" y="401"/>
                  </a:cubicBezTo>
                  <a:cubicBezTo>
                    <a:pt x="1610" y="400"/>
                    <a:pt x="1614" y="399"/>
                    <a:pt x="1618" y="398"/>
                  </a:cubicBezTo>
                  <a:cubicBezTo>
                    <a:pt x="1621" y="398"/>
                    <a:pt x="1623" y="397"/>
                    <a:pt x="1625" y="397"/>
                  </a:cubicBezTo>
                  <a:cubicBezTo>
                    <a:pt x="1629" y="396"/>
                    <a:pt x="1632" y="395"/>
                    <a:pt x="1636" y="394"/>
                  </a:cubicBezTo>
                  <a:cubicBezTo>
                    <a:pt x="1638" y="394"/>
                    <a:pt x="1640" y="393"/>
                    <a:pt x="1642" y="393"/>
                  </a:cubicBezTo>
                  <a:cubicBezTo>
                    <a:pt x="1647" y="391"/>
                    <a:pt x="1651" y="390"/>
                    <a:pt x="1656" y="389"/>
                  </a:cubicBezTo>
                  <a:cubicBezTo>
                    <a:pt x="1657" y="389"/>
                    <a:pt x="1658" y="388"/>
                    <a:pt x="1659" y="388"/>
                  </a:cubicBezTo>
                  <a:cubicBezTo>
                    <a:pt x="1664" y="387"/>
                    <a:pt x="1669" y="385"/>
                    <a:pt x="1675" y="384"/>
                  </a:cubicBezTo>
                  <a:cubicBezTo>
                    <a:pt x="1676" y="383"/>
                    <a:pt x="1678" y="383"/>
                    <a:pt x="1679" y="382"/>
                  </a:cubicBezTo>
                  <a:cubicBezTo>
                    <a:pt x="1681" y="382"/>
                    <a:pt x="1682" y="382"/>
                    <a:pt x="1683" y="381"/>
                  </a:cubicBezTo>
                  <a:cubicBezTo>
                    <a:pt x="1686" y="380"/>
                    <a:pt x="1688" y="380"/>
                    <a:pt x="1690" y="379"/>
                  </a:cubicBezTo>
                  <a:cubicBezTo>
                    <a:pt x="1692" y="378"/>
                    <a:pt x="1694" y="378"/>
                    <a:pt x="1696" y="377"/>
                  </a:cubicBezTo>
                  <a:cubicBezTo>
                    <a:pt x="1699" y="376"/>
                    <a:pt x="1702" y="375"/>
                    <a:pt x="1706" y="374"/>
                  </a:cubicBezTo>
                  <a:cubicBezTo>
                    <a:pt x="1707" y="374"/>
                    <a:pt x="1709" y="373"/>
                    <a:pt x="1711" y="372"/>
                  </a:cubicBezTo>
                  <a:cubicBezTo>
                    <a:pt x="1714" y="371"/>
                    <a:pt x="1718" y="370"/>
                    <a:pt x="1722" y="369"/>
                  </a:cubicBezTo>
                  <a:cubicBezTo>
                    <a:pt x="1723" y="368"/>
                    <a:pt x="1724" y="368"/>
                    <a:pt x="1725" y="368"/>
                  </a:cubicBezTo>
                  <a:cubicBezTo>
                    <a:pt x="1730" y="366"/>
                    <a:pt x="1734" y="364"/>
                    <a:pt x="1739" y="363"/>
                  </a:cubicBezTo>
                  <a:cubicBezTo>
                    <a:pt x="1740" y="362"/>
                    <a:pt x="1741" y="362"/>
                    <a:pt x="1742" y="361"/>
                  </a:cubicBezTo>
                  <a:cubicBezTo>
                    <a:pt x="1745" y="360"/>
                    <a:pt x="1748" y="359"/>
                    <a:pt x="1752" y="358"/>
                  </a:cubicBezTo>
                  <a:cubicBezTo>
                    <a:pt x="1753" y="357"/>
                    <a:pt x="1755" y="356"/>
                    <a:pt x="1756" y="356"/>
                  </a:cubicBezTo>
                  <a:cubicBezTo>
                    <a:pt x="1759" y="355"/>
                    <a:pt x="1762" y="354"/>
                    <a:pt x="1764" y="352"/>
                  </a:cubicBezTo>
                  <a:cubicBezTo>
                    <a:pt x="1766" y="352"/>
                    <a:pt x="1767" y="351"/>
                    <a:pt x="1769" y="351"/>
                  </a:cubicBezTo>
                  <a:cubicBezTo>
                    <a:pt x="1772" y="349"/>
                    <a:pt x="1775" y="348"/>
                    <a:pt x="1778" y="347"/>
                  </a:cubicBezTo>
                  <a:cubicBezTo>
                    <a:pt x="1779" y="346"/>
                    <a:pt x="1780" y="346"/>
                    <a:pt x="1780" y="345"/>
                  </a:cubicBezTo>
                  <a:cubicBezTo>
                    <a:pt x="1784" y="344"/>
                    <a:pt x="1788" y="342"/>
                    <a:pt x="1792" y="340"/>
                  </a:cubicBezTo>
                  <a:cubicBezTo>
                    <a:pt x="1792" y="340"/>
                    <a:pt x="1793" y="339"/>
                    <a:pt x="1794" y="339"/>
                  </a:cubicBezTo>
                  <a:cubicBezTo>
                    <a:pt x="1797" y="338"/>
                    <a:pt x="1799" y="336"/>
                    <a:pt x="1802" y="335"/>
                  </a:cubicBezTo>
                  <a:cubicBezTo>
                    <a:pt x="1803" y="334"/>
                    <a:pt x="1804" y="334"/>
                    <a:pt x="1806" y="333"/>
                  </a:cubicBezTo>
                  <a:cubicBezTo>
                    <a:pt x="1808" y="332"/>
                    <a:pt x="1810" y="330"/>
                    <a:pt x="1812" y="329"/>
                  </a:cubicBezTo>
                  <a:cubicBezTo>
                    <a:pt x="1813" y="329"/>
                    <a:pt x="1813" y="329"/>
                    <a:pt x="1813" y="329"/>
                  </a:cubicBezTo>
                  <a:cubicBezTo>
                    <a:pt x="1814" y="328"/>
                    <a:pt x="1815" y="328"/>
                    <a:pt x="1816" y="327"/>
                  </a:cubicBezTo>
                  <a:cubicBezTo>
                    <a:pt x="1817" y="327"/>
                    <a:pt x="1818" y="326"/>
                    <a:pt x="1820" y="325"/>
                  </a:cubicBezTo>
                  <a:cubicBezTo>
                    <a:pt x="1820" y="324"/>
                    <a:pt x="1821" y="324"/>
                    <a:pt x="1822" y="323"/>
                  </a:cubicBezTo>
                  <a:cubicBezTo>
                    <a:pt x="1823" y="323"/>
                    <a:pt x="1824" y="322"/>
                    <a:pt x="1825" y="322"/>
                  </a:cubicBezTo>
                  <a:cubicBezTo>
                    <a:pt x="1828" y="320"/>
                    <a:pt x="1830" y="318"/>
                    <a:pt x="1833" y="316"/>
                  </a:cubicBezTo>
                  <a:cubicBezTo>
                    <a:pt x="1834" y="316"/>
                    <a:pt x="1834" y="315"/>
                    <a:pt x="1835" y="315"/>
                  </a:cubicBezTo>
                  <a:cubicBezTo>
                    <a:pt x="1837" y="314"/>
                    <a:pt x="1839" y="312"/>
                    <a:pt x="1841" y="311"/>
                  </a:cubicBezTo>
                  <a:cubicBezTo>
                    <a:pt x="1842" y="310"/>
                    <a:pt x="1843" y="309"/>
                    <a:pt x="1844" y="309"/>
                  </a:cubicBezTo>
                  <a:cubicBezTo>
                    <a:pt x="1845" y="307"/>
                    <a:pt x="1847" y="306"/>
                    <a:pt x="1849" y="305"/>
                  </a:cubicBezTo>
                  <a:cubicBezTo>
                    <a:pt x="1849" y="304"/>
                    <a:pt x="1850" y="303"/>
                    <a:pt x="1851" y="303"/>
                  </a:cubicBezTo>
                  <a:cubicBezTo>
                    <a:pt x="1853" y="301"/>
                    <a:pt x="1854" y="300"/>
                    <a:pt x="1856" y="299"/>
                  </a:cubicBezTo>
                  <a:cubicBezTo>
                    <a:pt x="1856" y="298"/>
                    <a:pt x="1857" y="298"/>
                    <a:pt x="1857" y="297"/>
                  </a:cubicBezTo>
                  <a:cubicBezTo>
                    <a:pt x="1860" y="295"/>
                    <a:pt x="1861" y="293"/>
                    <a:pt x="1863" y="291"/>
                  </a:cubicBezTo>
                  <a:cubicBezTo>
                    <a:pt x="1864" y="290"/>
                    <a:pt x="1864" y="290"/>
                    <a:pt x="1864" y="290"/>
                  </a:cubicBezTo>
                  <a:cubicBezTo>
                    <a:pt x="1866" y="289"/>
                    <a:pt x="1867" y="287"/>
                    <a:pt x="1868" y="285"/>
                  </a:cubicBezTo>
                  <a:cubicBezTo>
                    <a:pt x="1869" y="285"/>
                    <a:pt x="1869" y="284"/>
                    <a:pt x="1870" y="283"/>
                  </a:cubicBezTo>
                  <a:cubicBezTo>
                    <a:pt x="1871" y="282"/>
                    <a:pt x="1872" y="281"/>
                    <a:pt x="1873" y="279"/>
                  </a:cubicBezTo>
                  <a:cubicBezTo>
                    <a:pt x="1874" y="279"/>
                    <a:pt x="1874" y="278"/>
                    <a:pt x="1875" y="277"/>
                  </a:cubicBezTo>
                  <a:cubicBezTo>
                    <a:pt x="1875" y="276"/>
                    <a:pt x="1876" y="274"/>
                    <a:pt x="1877" y="273"/>
                  </a:cubicBezTo>
                  <a:cubicBezTo>
                    <a:pt x="1878" y="272"/>
                    <a:pt x="1878" y="272"/>
                    <a:pt x="1878" y="272"/>
                  </a:cubicBezTo>
                  <a:cubicBezTo>
                    <a:pt x="1878" y="272"/>
                    <a:pt x="1878" y="272"/>
                    <a:pt x="1878" y="271"/>
                  </a:cubicBezTo>
                  <a:cubicBezTo>
                    <a:pt x="1879" y="271"/>
                    <a:pt x="1879" y="270"/>
                    <a:pt x="1879" y="270"/>
                  </a:cubicBezTo>
                  <a:cubicBezTo>
                    <a:pt x="1930" y="181"/>
                    <a:pt x="1981" y="92"/>
                    <a:pt x="2032" y="3"/>
                  </a:cubicBezTo>
                  <a:cubicBezTo>
                    <a:pt x="2031" y="5"/>
                    <a:pt x="2030" y="6"/>
                    <a:pt x="2029" y="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4" name="Freeform 56"/>
            <p:cNvSpPr>
              <a:spLocks noEditPoints="1"/>
            </p:cNvSpPr>
            <p:nvPr/>
          </p:nvSpPr>
          <p:spPr bwMode="auto">
            <a:xfrm>
              <a:off x="919" y="1007"/>
              <a:ext cx="2682" cy="683"/>
            </a:xfrm>
            <a:custGeom>
              <a:avLst/>
              <a:gdLst>
                <a:gd name="T0" fmla="*/ 117 w 2061"/>
                <a:gd name="T1" fmla="*/ 382 h 525"/>
                <a:gd name="T2" fmla="*/ 74 w 2061"/>
                <a:gd name="T3" fmla="*/ 358 h 525"/>
                <a:gd name="T4" fmla="*/ 34 w 2061"/>
                <a:gd name="T5" fmla="*/ 328 h 525"/>
                <a:gd name="T6" fmla="*/ 12 w 2061"/>
                <a:gd name="T7" fmla="*/ 301 h 525"/>
                <a:gd name="T8" fmla="*/ 2 w 2061"/>
                <a:gd name="T9" fmla="*/ 276 h 525"/>
                <a:gd name="T10" fmla="*/ 1 w 2061"/>
                <a:gd name="T11" fmla="*/ 248 h 525"/>
                <a:gd name="T12" fmla="*/ 7 w 2061"/>
                <a:gd name="T13" fmla="*/ 229 h 525"/>
                <a:gd name="T14" fmla="*/ 28 w 2061"/>
                <a:gd name="T15" fmla="*/ 199 h 525"/>
                <a:gd name="T16" fmla="*/ 59 w 2061"/>
                <a:gd name="T17" fmla="*/ 173 h 525"/>
                <a:gd name="T18" fmla="*/ 96 w 2061"/>
                <a:gd name="T19" fmla="*/ 150 h 525"/>
                <a:gd name="T20" fmla="*/ 138 w 2061"/>
                <a:gd name="T21" fmla="*/ 129 h 525"/>
                <a:gd name="T22" fmla="*/ 192 w 2061"/>
                <a:gd name="T23" fmla="*/ 108 h 525"/>
                <a:gd name="T24" fmla="*/ 242 w 2061"/>
                <a:gd name="T25" fmla="*/ 92 h 525"/>
                <a:gd name="T26" fmla="*/ 302 w 2061"/>
                <a:gd name="T27" fmla="*/ 75 h 525"/>
                <a:gd name="T28" fmla="*/ 405 w 2061"/>
                <a:gd name="T29" fmla="*/ 53 h 525"/>
                <a:gd name="T30" fmla="*/ 513 w 2061"/>
                <a:gd name="T31" fmla="*/ 35 h 525"/>
                <a:gd name="T32" fmla="*/ 1954 w 2061"/>
                <a:gd name="T33" fmla="*/ 147 h 525"/>
                <a:gd name="T34" fmla="*/ 2003 w 2061"/>
                <a:gd name="T35" fmla="*/ 176 h 525"/>
                <a:gd name="T36" fmla="*/ 2032 w 2061"/>
                <a:gd name="T37" fmla="*/ 202 h 525"/>
                <a:gd name="T38" fmla="*/ 2051 w 2061"/>
                <a:gd name="T39" fmla="*/ 228 h 525"/>
                <a:gd name="T40" fmla="*/ 2060 w 2061"/>
                <a:gd name="T41" fmla="*/ 254 h 525"/>
                <a:gd name="T42" fmla="*/ 2058 w 2061"/>
                <a:gd name="T43" fmla="*/ 281 h 525"/>
                <a:gd name="T44" fmla="*/ 2046 w 2061"/>
                <a:gd name="T45" fmla="*/ 307 h 525"/>
                <a:gd name="T46" fmla="*/ 2025 w 2061"/>
                <a:gd name="T47" fmla="*/ 332 h 525"/>
                <a:gd name="T48" fmla="*/ 1995 w 2061"/>
                <a:gd name="T49" fmla="*/ 356 h 525"/>
                <a:gd name="T50" fmla="*/ 1946 w 2061"/>
                <a:gd name="T51" fmla="*/ 384 h 525"/>
                <a:gd name="T52" fmla="*/ 1910 w 2061"/>
                <a:gd name="T53" fmla="*/ 400 h 525"/>
                <a:gd name="T54" fmla="*/ 1867 w 2061"/>
                <a:gd name="T55" fmla="*/ 416 h 525"/>
                <a:gd name="T56" fmla="*/ 1807 w 2061"/>
                <a:gd name="T57" fmla="*/ 435 h 525"/>
                <a:gd name="T58" fmla="*/ 1766 w 2061"/>
                <a:gd name="T59" fmla="*/ 447 h 525"/>
                <a:gd name="T60" fmla="*/ 1677 w 2061"/>
                <a:gd name="T61" fmla="*/ 468 h 525"/>
                <a:gd name="T62" fmla="*/ 1594 w 2061"/>
                <a:gd name="T63" fmla="*/ 483 h 525"/>
                <a:gd name="T64" fmla="*/ 1525 w 2061"/>
                <a:gd name="T65" fmla="*/ 493 h 525"/>
                <a:gd name="T66" fmla="*/ 1241 w 2061"/>
                <a:gd name="T67" fmla="*/ 358 h 525"/>
                <a:gd name="T68" fmla="*/ 1297 w 2061"/>
                <a:gd name="T69" fmla="*/ 350 h 525"/>
                <a:gd name="T70" fmla="*/ 1344 w 2061"/>
                <a:gd name="T71" fmla="*/ 340 h 525"/>
                <a:gd name="T72" fmla="*/ 1378 w 2061"/>
                <a:gd name="T73" fmla="*/ 330 h 525"/>
                <a:gd name="T74" fmla="*/ 1411 w 2061"/>
                <a:gd name="T75" fmla="*/ 319 h 525"/>
                <a:gd name="T76" fmla="*/ 1441 w 2061"/>
                <a:gd name="T77" fmla="*/ 304 h 525"/>
                <a:gd name="T78" fmla="*/ 1461 w 2061"/>
                <a:gd name="T79" fmla="*/ 290 h 525"/>
                <a:gd name="T80" fmla="*/ 1474 w 2061"/>
                <a:gd name="T81" fmla="*/ 273 h 525"/>
                <a:gd name="T82" fmla="*/ 1476 w 2061"/>
                <a:gd name="T83" fmla="*/ 260 h 525"/>
                <a:gd name="T84" fmla="*/ 1472 w 2061"/>
                <a:gd name="T85" fmla="*/ 248 h 525"/>
                <a:gd name="T86" fmla="*/ 1460 w 2061"/>
                <a:gd name="T87" fmla="*/ 234 h 525"/>
                <a:gd name="T88" fmla="*/ 1442 w 2061"/>
                <a:gd name="T89" fmla="*/ 221 h 525"/>
                <a:gd name="T90" fmla="*/ 806 w 2061"/>
                <a:gd name="T91" fmla="*/ 167 h 525"/>
                <a:gd name="T92" fmla="*/ 739 w 2061"/>
                <a:gd name="T93" fmla="*/ 179 h 525"/>
                <a:gd name="T94" fmla="*/ 703 w 2061"/>
                <a:gd name="T95" fmla="*/ 187 h 525"/>
                <a:gd name="T96" fmla="*/ 665 w 2061"/>
                <a:gd name="T97" fmla="*/ 199 h 525"/>
                <a:gd name="T98" fmla="*/ 634 w 2061"/>
                <a:gd name="T99" fmla="*/ 211 h 525"/>
                <a:gd name="T100" fmla="*/ 610 w 2061"/>
                <a:gd name="T101" fmla="*/ 225 h 525"/>
                <a:gd name="T102" fmla="*/ 593 w 2061"/>
                <a:gd name="T103" fmla="*/ 240 h 525"/>
                <a:gd name="T104" fmla="*/ 585 w 2061"/>
                <a:gd name="T105" fmla="*/ 257 h 525"/>
                <a:gd name="T106" fmla="*/ 586 w 2061"/>
                <a:gd name="T107" fmla="*/ 270 h 525"/>
                <a:gd name="T108" fmla="*/ 594 w 2061"/>
                <a:gd name="T109" fmla="*/ 283 h 525"/>
                <a:gd name="T110" fmla="*/ 606 w 2061"/>
                <a:gd name="T111" fmla="*/ 294 h 525"/>
                <a:gd name="T112" fmla="*/ 628 w 2061"/>
                <a:gd name="T113" fmla="*/ 308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61" h="525">
                  <a:moveTo>
                    <a:pt x="1037" y="525"/>
                  </a:moveTo>
                  <a:cubicBezTo>
                    <a:pt x="861" y="525"/>
                    <a:pt x="686" y="513"/>
                    <a:pt x="531" y="491"/>
                  </a:cubicBezTo>
                  <a:cubicBezTo>
                    <a:pt x="528" y="491"/>
                    <a:pt x="528" y="491"/>
                    <a:pt x="528" y="491"/>
                  </a:cubicBezTo>
                  <a:cubicBezTo>
                    <a:pt x="524" y="490"/>
                    <a:pt x="520" y="490"/>
                    <a:pt x="516" y="489"/>
                  </a:cubicBezTo>
                  <a:cubicBezTo>
                    <a:pt x="419" y="475"/>
                    <a:pt x="333" y="457"/>
                    <a:pt x="260" y="436"/>
                  </a:cubicBezTo>
                  <a:cubicBezTo>
                    <a:pt x="260" y="435"/>
                    <a:pt x="259" y="435"/>
                    <a:pt x="259" y="435"/>
                  </a:cubicBezTo>
                  <a:cubicBezTo>
                    <a:pt x="206" y="420"/>
                    <a:pt x="160" y="403"/>
                    <a:pt x="122" y="384"/>
                  </a:cubicBezTo>
                  <a:cubicBezTo>
                    <a:pt x="120" y="383"/>
                    <a:pt x="120" y="383"/>
                    <a:pt x="120" y="383"/>
                  </a:cubicBezTo>
                  <a:cubicBezTo>
                    <a:pt x="119" y="383"/>
                    <a:pt x="118" y="382"/>
                    <a:pt x="117" y="382"/>
                  </a:cubicBezTo>
                  <a:cubicBezTo>
                    <a:pt x="114" y="380"/>
                    <a:pt x="110" y="379"/>
                    <a:pt x="107" y="377"/>
                  </a:cubicBezTo>
                  <a:cubicBezTo>
                    <a:pt x="103" y="375"/>
                    <a:pt x="100" y="373"/>
                    <a:pt x="97" y="371"/>
                  </a:cubicBezTo>
                  <a:cubicBezTo>
                    <a:pt x="95" y="371"/>
                    <a:pt x="94" y="370"/>
                    <a:pt x="93" y="369"/>
                  </a:cubicBezTo>
                  <a:cubicBezTo>
                    <a:pt x="92" y="368"/>
                    <a:pt x="90" y="367"/>
                    <a:pt x="88" y="366"/>
                  </a:cubicBezTo>
                  <a:cubicBezTo>
                    <a:pt x="87" y="366"/>
                    <a:pt x="87" y="366"/>
                    <a:pt x="87" y="366"/>
                  </a:cubicBezTo>
                  <a:cubicBezTo>
                    <a:pt x="85" y="365"/>
                    <a:pt x="84" y="364"/>
                    <a:pt x="83" y="364"/>
                  </a:cubicBezTo>
                  <a:cubicBezTo>
                    <a:pt x="76" y="360"/>
                    <a:pt x="76" y="360"/>
                    <a:pt x="76" y="360"/>
                  </a:cubicBezTo>
                  <a:cubicBezTo>
                    <a:pt x="76" y="359"/>
                    <a:pt x="75" y="359"/>
                    <a:pt x="75" y="359"/>
                  </a:cubicBezTo>
                  <a:cubicBezTo>
                    <a:pt x="74" y="358"/>
                    <a:pt x="74" y="358"/>
                    <a:pt x="74" y="358"/>
                  </a:cubicBezTo>
                  <a:cubicBezTo>
                    <a:pt x="71" y="356"/>
                    <a:pt x="68" y="354"/>
                    <a:pt x="66" y="352"/>
                  </a:cubicBezTo>
                  <a:cubicBezTo>
                    <a:pt x="65" y="352"/>
                    <a:pt x="64" y="352"/>
                    <a:pt x="64" y="351"/>
                  </a:cubicBezTo>
                  <a:cubicBezTo>
                    <a:pt x="62" y="350"/>
                    <a:pt x="59" y="348"/>
                    <a:pt x="57" y="347"/>
                  </a:cubicBezTo>
                  <a:cubicBezTo>
                    <a:pt x="55" y="345"/>
                    <a:pt x="55" y="345"/>
                    <a:pt x="55" y="345"/>
                  </a:cubicBezTo>
                  <a:cubicBezTo>
                    <a:pt x="53" y="344"/>
                    <a:pt x="51" y="342"/>
                    <a:pt x="50" y="341"/>
                  </a:cubicBezTo>
                  <a:cubicBezTo>
                    <a:pt x="47" y="339"/>
                    <a:pt x="47" y="339"/>
                    <a:pt x="47" y="339"/>
                  </a:cubicBezTo>
                  <a:cubicBezTo>
                    <a:pt x="45" y="337"/>
                    <a:pt x="43" y="336"/>
                    <a:pt x="41" y="334"/>
                  </a:cubicBezTo>
                  <a:cubicBezTo>
                    <a:pt x="41" y="333"/>
                    <a:pt x="41" y="333"/>
                    <a:pt x="41" y="333"/>
                  </a:cubicBezTo>
                  <a:cubicBezTo>
                    <a:pt x="38" y="331"/>
                    <a:pt x="36" y="329"/>
                    <a:pt x="34" y="328"/>
                  </a:cubicBezTo>
                  <a:cubicBezTo>
                    <a:pt x="33" y="326"/>
                    <a:pt x="33" y="326"/>
                    <a:pt x="33" y="326"/>
                  </a:cubicBezTo>
                  <a:cubicBezTo>
                    <a:pt x="31" y="325"/>
                    <a:pt x="30" y="323"/>
                    <a:pt x="29" y="322"/>
                  </a:cubicBezTo>
                  <a:cubicBezTo>
                    <a:pt x="27" y="320"/>
                    <a:pt x="27" y="320"/>
                    <a:pt x="27" y="320"/>
                  </a:cubicBezTo>
                  <a:cubicBezTo>
                    <a:pt x="25" y="318"/>
                    <a:pt x="24" y="317"/>
                    <a:pt x="23" y="315"/>
                  </a:cubicBezTo>
                  <a:cubicBezTo>
                    <a:pt x="22" y="314"/>
                    <a:pt x="22" y="314"/>
                    <a:pt x="22" y="314"/>
                  </a:cubicBezTo>
                  <a:cubicBezTo>
                    <a:pt x="20" y="312"/>
                    <a:pt x="19" y="310"/>
                    <a:pt x="17" y="308"/>
                  </a:cubicBezTo>
                  <a:cubicBezTo>
                    <a:pt x="16" y="307"/>
                    <a:pt x="16" y="307"/>
                    <a:pt x="16" y="307"/>
                  </a:cubicBezTo>
                  <a:cubicBezTo>
                    <a:pt x="15" y="305"/>
                    <a:pt x="14" y="304"/>
                    <a:pt x="13" y="302"/>
                  </a:cubicBezTo>
                  <a:cubicBezTo>
                    <a:pt x="13" y="302"/>
                    <a:pt x="13" y="301"/>
                    <a:pt x="12" y="301"/>
                  </a:cubicBezTo>
                  <a:cubicBezTo>
                    <a:pt x="11" y="298"/>
                    <a:pt x="11" y="298"/>
                    <a:pt x="11" y="298"/>
                  </a:cubicBezTo>
                  <a:cubicBezTo>
                    <a:pt x="10" y="298"/>
                    <a:pt x="10" y="296"/>
                    <a:pt x="10" y="296"/>
                  </a:cubicBezTo>
                  <a:cubicBezTo>
                    <a:pt x="9" y="295"/>
                    <a:pt x="9" y="295"/>
                    <a:pt x="9" y="294"/>
                  </a:cubicBezTo>
                  <a:cubicBezTo>
                    <a:pt x="8" y="293"/>
                    <a:pt x="7" y="291"/>
                    <a:pt x="6" y="289"/>
                  </a:cubicBezTo>
                  <a:cubicBezTo>
                    <a:pt x="6" y="289"/>
                    <a:pt x="6" y="289"/>
                    <a:pt x="6" y="289"/>
                  </a:cubicBezTo>
                  <a:cubicBezTo>
                    <a:pt x="6" y="288"/>
                    <a:pt x="6" y="288"/>
                    <a:pt x="6" y="288"/>
                  </a:cubicBezTo>
                  <a:cubicBezTo>
                    <a:pt x="5" y="286"/>
                    <a:pt x="4" y="284"/>
                    <a:pt x="4" y="282"/>
                  </a:cubicBezTo>
                  <a:cubicBezTo>
                    <a:pt x="3" y="281"/>
                    <a:pt x="3" y="281"/>
                    <a:pt x="3" y="281"/>
                  </a:cubicBezTo>
                  <a:cubicBezTo>
                    <a:pt x="3" y="279"/>
                    <a:pt x="2" y="278"/>
                    <a:pt x="2" y="276"/>
                  </a:cubicBezTo>
                  <a:cubicBezTo>
                    <a:pt x="1" y="274"/>
                    <a:pt x="1" y="274"/>
                    <a:pt x="1" y="274"/>
                  </a:cubicBezTo>
                  <a:cubicBezTo>
                    <a:pt x="1" y="273"/>
                    <a:pt x="1" y="271"/>
                    <a:pt x="1" y="270"/>
                  </a:cubicBezTo>
                  <a:cubicBezTo>
                    <a:pt x="1" y="268"/>
                    <a:pt x="1" y="268"/>
                    <a:pt x="1" y="268"/>
                  </a:cubicBezTo>
                  <a:cubicBezTo>
                    <a:pt x="0" y="266"/>
                    <a:pt x="0" y="265"/>
                    <a:pt x="0" y="263"/>
                  </a:cubicBezTo>
                  <a:cubicBezTo>
                    <a:pt x="0" y="263"/>
                    <a:pt x="0" y="262"/>
                    <a:pt x="0" y="262"/>
                  </a:cubicBezTo>
                  <a:cubicBezTo>
                    <a:pt x="0" y="260"/>
                    <a:pt x="0" y="258"/>
                    <a:pt x="0" y="256"/>
                  </a:cubicBezTo>
                  <a:cubicBezTo>
                    <a:pt x="0" y="255"/>
                    <a:pt x="0" y="255"/>
                    <a:pt x="0" y="255"/>
                  </a:cubicBezTo>
                  <a:cubicBezTo>
                    <a:pt x="0" y="253"/>
                    <a:pt x="1" y="251"/>
                    <a:pt x="1" y="250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6"/>
                    <a:pt x="2" y="245"/>
                    <a:pt x="2" y="244"/>
                  </a:cubicBezTo>
                  <a:cubicBezTo>
                    <a:pt x="2" y="243"/>
                    <a:pt x="2" y="243"/>
                    <a:pt x="2" y="243"/>
                  </a:cubicBezTo>
                  <a:cubicBezTo>
                    <a:pt x="2" y="243"/>
                    <a:pt x="2" y="242"/>
                    <a:pt x="3" y="242"/>
                  </a:cubicBezTo>
                  <a:cubicBezTo>
                    <a:pt x="3" y="240"/>
                    <a:pt x="3" y="239"/>
                    <a:pt x="4" y="238"/>
                  </a:cubicBezTo>
                  <a:cubicBezTo>
                    <a:pt x="4" y="237"/>
                    <a:pt x="4" y="237"/>
                    <a:pt x="4" y="237"/>
                  </a:cubicBezTo>
                  <a:cubicBezTo>
                    <a:pt x="4" y="237"/>
                    <a:pt x="4" y="236"/>
                    <a:pt x="4" y="236"/>
                  </a:cubicBezTo>
                  <a:cubicBezTo>
                    <a:pt x="5" y="236"/>
                    <a:pt x="5" y="236"/>
                    <a:pt x="5" y="236"/>
                  </a:cubicBezTo>
                  <a:cubicBezTo>
                    <a:pt x="5" y="234"/>
                    <a:pt x="6" y="232"/>
                    <a:pt x="7" y="230"/>
                  </a:cubicBezTo>
                  <a:cubicBezTo>
                    <a:pt x="7" y="229"/>
                    <a:pt x="7" y="229"/>
                    <a:pt x="7" y="229"/>
                  </a:cubicBezTo>
                  <a:cubicBezTo>
                    <a:pt x="8" y="227"/>
                    <a:pt x="9" y="226"/>
                    <a:pt x="10" y="224"/>
                  </a:cubicBezTo>
                  <a:cubicBezTo>
                    <a:pt x="10" y="223"/>
                    <a:pt x="11" y="223"/>
                    <a:pt x="11" y="222"/>
                  </a:cubicBezTo>
                  <a:cubicBezTo>
                    <a:pt x="12" y="221"/>
                    <a:pt x="13" y="219"/>
                    <a:pt x="13" y="218"/>
                  </a:cubicBezTo>
                  <a:cubicBezTo>
                    <a:pt x="14" y="218"/>
                    <a:pt x="15" y="216"/>
                    <a:pt x="15" y="216"/>
                  </a:cubicBezTo>
                  <a:cubicBezTo>
                    <a:pt x="16" y="215"/>
                    <a:pt x="17" y="213"/>
                    <a:pt x="18" y="212"/>
                  </a:cubicBezTo>
                  <a:cubicBezTo>
                    <a:pt x="18" y="211"/>
                    <a:pt x="18" y="211"/>
                    <a:pt x="19" y="210"/>
                  </a:cubicBezTo>
                  <a:cubicBezTo>
                    <a:pt x="20" y="208"/>
                    <a:pt x="22" y="206"/>
                    <a:pt x="23" y="205"/>
                  </a:cubicBezTo>
                  <a:cubicBezTo>
                    <a:pt x="24" y="204"/>
                    <a:pt x="24" y="204"/>
                    <a:pt x="24" y="204"/>
                  </a:cubicBezTo>
                  <a:cubicBezTo>
                    <a:pt x="25" y="202"/>
                    <a:pt x="27" y="200"/>
                    <a:pt x="28" y="199"/>
                  </a:cubicBezTo>
                  <a:cubicBezTo>
                    <a:pt x="29" y="198"/>
                    <a:pt x="29" y="198"/>
                    <a:pt x="29" y="198"/>
                  </a:cubicBezTo>
                  <a:cubicBezTo>
                    <a:pt x="30" y="197"/>
                    <a:pt x="30" y="197"/>
                    <a:pt x="30" y="197"/>
                  </a:cubicBezTo>
                  <a:cubicBezTo>
                    <a:pt x="31" y="196"/>
                    <a:pt x="33" y="194"/>
                    <a:pt x="34" y="193"/>
                  </a:cubicBezTo>
                  <a:cubicBezTo>
                    <a:pt x="35" y="192"/>
                    <a:pt x="36" y="192"/>
                    <a:pt x="36" y="191"/>
                  </a:cubicBezTo>
                  <a:cubicBezTo>
                    <a:pt x="38" y="190"/>
                    <a:pt x="39" y="188"/>
                    <a:pt x="41" y="187"/>
                  </a:cubicBezTo>
                  <a:cubicBezTo>
                    <a:pt x="41" y="187"/>
                    <a:pt x="42" y="186"/>
                    <a:pt x="42" y="186"/>
                  </a:cubicBezTo>
                  <a:cubicBezTo>
                    <a:pt x="47" y="182"/>
                    <a:pt x="51" y="178"/>
                    <a:pt x="56" y="174"/>
                  </a:cubicBezTo>
                  <a:cubicBezTo>
                    <a:pt x="57" y="174"/>
                    <a:pt x="57" y="174"/>
                    <a:pt x="57" y="174"/>
                  </a:cubicBezTo>
                  <a:cubicBezTo>
                    <a:pt x="57" y="174"/>
                    <a:pt x="58" y="173"/>
                    <a:pt x="59" y="173"/>
                  </a:cubicBezTo>
                  <a:cubicBezTo>
                    <a:pt x="60" y="172"/>
                    <a:pt x="62" y="170"/>
                    <a:pt x="64" y="169"/>
                  </a:cubicBezTo>
                  <a:cubicBezTo>
                    <a:pt x="65" y="169"/>
                    <a:pt x="65" y="168"/>
                    <a:pt x="66" y="168"/>
                  </a:cubicBezTo>
                  <a:cubicBezTo>
                    <a:pt x="67" y="167"/>
                    <a:pt x="67" y="167"/>
                    <a:pt x="67" y="167"/>
                  </a:cubicBezTo>
                  <a:cubicBezTo>
                    <a:pt x="69" y="166"/>
                    <a:pt x="70" y="165"/>
                    <a:pt x="72" y="163"/>
                  </a:cubicBezTo>
                  <a:cubicBezTo>
                    <a:pt x="75" y="162"/>
                    <a:pt x="75" y="162"/>
                    <a:pt x="75" y="162"/>
                  </a:cubicBezTo>
                  <a:cubicBezTo>
                    <a:pt x="78" y="160"/>
                    <a:pt x="80" y="159"/>
                    <a:pt x="83" y="157"/>
                  </a:cubicBezTo>
                  <a:cubicBezTo>
                    <a:pt x="84" y="156"/>
                    <a:pt x="84" y="156"/>
                    <a:pt x="84" y="156"/>
                  </a:cubicBezTo>
                  <a:cubicBezTo>
                    <a:pt x="87" y="155"/>
                    <a:pt x="90" y="153"/>
                    <a:pt x="93" y="151"/>
                  </a:cubicBezTo>
                  <a:cubicBezTo>
                    <a:pt x="94" y="151"/>
                    <a:pt x="95" y="150"/>
                    <a:pt x="96" y="150"/>
                  </a:cubicBezTo>
                  <a:cubicBezTo>
                    <a:pt x="98" y="148"/>
                    <a:pt x="100" y="147"/>
                    <a:pt x="103" y="146"/>
                  </a:cubicBezTo>
                  <a:cubicBezTo>
                    <a:pt x="103" y="146"/>
                    <a:pt x="105" y="145"/>
                    <a:pt x="106" y="144"/>
                  </a:cubicBezTo>
                  <a:cubicBezTo>
                    <a:pt x="108" y="143"/>
                    <a:pt x="108" y="143"/>
                    <a:pt x="108" y="143"/>
                  </a:cubicBezTo>
                  <a:cubicBezTo>
                    <a:pt x="109" y="142"/>
                    <a:pt x="111" y="142"/>
                    <a:pt x="113" y="141"/>
                  </a:cubicBezTo>
                  <a:cubicBezTo>
                    <a:pt x="114" y="140"/>
                    <a:pt x="115" y="139"/>
                    <a:pt x="116" y="139"/>
                  </a:cubicBezTo>
                  <a:cubicBezTo>
                    <a:pt x="119" y="138"/>
                    <a:pt x="122" y="136"/>
                    <a:pt x="125" y="135"/>
                  </a:cubicBezTo>
                  <a:cubicBezTo>
                    <a:pt x="126" y="134"/>
                    <a:pt x="126" y="134"/>
                    <a:pt x="127" y="134"/>
                  </a:cubicBezTo>
                  <a:cubicBezTo>
                    <a:pt x="130" y="133"/>
                    <a:pt x="133" y="131"/>
                    <a:pt x="136" y="130"/>
                  </a:cubicBezTo>
                  <a:cubicBezTo>
                    <a:pt x="138" y="129"/>
                    <a:pt x="138" y="129"/>
                    <a:pt x="138" y="129"/>
                  </a:cubicBezTo>
                  <a:cubicBezTo>
                    <a:pt x="139" y="129"/>
                    <a:pt x="139" y="129"/>
                    <a:pt x="139" y="129"/>
                  </a:cubicBezTo>
                  <a:cubicBezTo>
                    <a:pt x="140" y="128"/>
                    <a:pt x="140" y="128"/>
                    <a:pt x="141" y="128"/>
                  </a:cubicBezTo>
                  <a:cubicBezTo>
                    <a:pt x="144" y="126"/>
                    <a:pt x="147" y="125"/>
                    <a:pt x="150" y="124"/>
                  </a:cubicBezTo>
                  <a:cubicBezTo>
                    <a:pt x="151" y="123"/>
                    <a:pt x="152" y="123"/>
                    <a:pt x="154" y="122"/>
                  </a:cubicBezTo>
                  <a:cubicBezTo>
                    <a:pt x="157" y="121"/>
                    <a:pt x="159" y="120"/>
                    <a:pt x="162" y="119"/>
                  </a:cubicBezTo>
                  <a:cubicBezTo>
                    <a:pt x="166" y="117"/>
                    <a:pt x="166" y="117"/>
                    <a:pt x="166" y="117"/>
                  </a:cubicBezTo>
                  <a:cubicBezTo>
                    <a:pt x="169" y="116"/>
                    <a:pt x="173" y="115"/>
                    <a:pt x="176" y="114"/>
                  </a:cubicBezTo>
                  <a:cubicBezTo>
                    <a:pt x="177" y="113"/>
                    <a:pt x="178" y="113"/>
                    <a:pt x="179" y="113"/>
                  </a:cubicBezTo>
                  <a:cubicBezTo>
                    <a:pt x="183" y="111"/>
                    <a:pt x="187" y="109"/>
                    <a:pt x="192" y="108"/>
                  </a:cubicBezTo>
                  <a:cubicBezTo>
                    <a:pt x="193" y="107"/>
                    <a:pt x="194" y="107"/>
                    <a:pt x="195" y="107"/>
                  </a:cubicBezTo>
                  <a:cubicBezTo>
                    <a:pt x="198" y="106"/>
                    <a:pt x="198" y="106"/>
                    <a:pt x="198" y="106"/>
                  </a:cubicBezTo>
                  <a:cubicBezTo>
                    <a:pt x="201" y="105"/>
                    <a:pt x="203" y="104"/>
                    <a:pt x="205" y="103"/>
                  </a:cubicBezTo>
                  <a:cubicBezTo>
                    <a:pt x="210" y="102"/>
                    <a:pt x="210" y="102"/>
                    <a:pt x="210" y="102"/>
                  </a:cubicBezTo>
                  <a:cubicBezTo>
                    <a:pt x="213" y="101"/>
                    <a:pt x="216" y="100"/>
                    <a:pt x="219" y="99"/>
                  </a:cubicBezTo>
                  <a:cubicBezTo>
                    <a:pt x="221" y="98"/>
                    <a:pt x="222" y="98"/>
                    <a:pt x="224" y="97"/>
                  </a:cubicBezTo>
                  <a:cubicBezTo>
                    <a:pt x="228" y="96"/>
                    <a:pt x="231" y="95"/>
                    <a:pt x="235" y="94"/>
                  </a:cubicBezTo>
                  <a:cubicBezTo>
                    <a:pt x="239" y="93"/>
                    <a:pt x="239" y="93"/>
                    <a:pt x="239" y="93"/>
                  </a:cubicBezTo>
                  <a:cubicBezTo>
                    <a:pt x="242" y="92"/>
                    <a:pt x="242" y="92"/>
                    <a:pt x="242" y="92"/>
                  </a:cubicBezTo>
                  <a:cubicBezTo>
                    <a:pt x="246" y="91"/>
                    <a:pt x="249" y="89"/>
                    <a:pt x="253" y="88"/>
                  </a:cubicBezTo>
                  <a:cubicBezTo>
                    <a:pt x="257" y="87"/>
                    <a:pt x="257" y="87"/>
                    <a:pt x="257" y="87"/>
                  </a:cubicBezTo>
                  <a:cubicBezTo>
                    <a:pt x="260" y="86"/>
                    <a:pt x="262" y="86"/>
                    <a:pt x="264" y="85"/>
                  </a:cubicBezTo>
                  <a:cubicBezTo>
                    <a:pt x="269" y="84"/>
                    <a:pt x="269" y="84"/>
                    <a:pt x="269" y="84"/>
                  </a:cubicBezTo>
                  <a:cubicBezTo>
                    <a:pt x="269" y="84"/>
                    <a:pt x="273" y="83"/>
                    <a:pt x="274" y="82"/>
                  </a:cubicBezTo>
                  <a:cubicBezTo>
                    <a:pt x="277" y="82"/>
                    <a:pt x="279" y="81"/>
                    <a:pt x="281" y="81"/>
                  </a:cubicBezTo>
                  <a:cubicBezTo>
                    <a:pt x="285" y="80"/>
                    <a:pt x="285" y="80"/>
                    <a:pt x="285" y="80"/>
                  </a:cubicBezTo>
                  <a:cubicBezTo>
                    <a:pt x="291" y="78"/>
                    <a:pt x="291" y="78"/>
                    <a:pt x="291" y="78"/>
                  </a:cubicBezTo>
                  <a:cubicBezTo>
                    <a:pt x="294" y="77"/>
                    <a:pt x="298" y="76"/>
                    <a:pt x="302" y="75"/>
                  </a:cubicBezTo>
                  <a:cubicBezTo>
                    <a:pt x="307" y="74"/>
                    <a:pt x="307" y="74"/>
                    <a:pt x="307" y="74"/>
                  </a:cubicBezTo>
                  <a:cubicBezTo>
                    <a:pt x="312" y="73"/>
                    <a:pt x="318" y="71"/>
                    <a:pt x="323" y="70"/>
                  </a:cubicBezTo>
                  <a:cubicBezTo>
                    <a:pt x="327" y="69"/>
                    <a:pt x="327" y="69"/>
                    <a:pt x="327" y="69"/>
                  </a:cubicBezTo>
                  <a:cubicBezTo>
                    <a:pt x="332" y="68"/>
                    <a:pt x="336" y="67"/>
                    <a:pt x="340" y="66"/>
                  </a:cubicBezTo>
                  <a:cubicBezTo>
                    <a:pt x="358" y="62"/>
                    <a:pt x="358" y="62"/>
                    <a:pt x="358" y="62"/>
                  </a:cubicBezTo>
                  <a:cubicBezTo>
                    <a:pt x="360" y="62"/>
                    <a:pt x="362" y="61"/>
                    <a:pt x="363" y="61"/>
                  </a:cubicBezTo>
                  <a:cubicBezTo>
                    <a:pt x="383" y="57"/>
                    <a:pt x="383" y="57"/>
                    <a:pt x="383" y="57"/>
                  </a:cubicBezTo>
                  <a:cubicBezTo>
                    <a:pt x="388" y="56"/>
                    <a:pt x="395" y="55"/>
                    <a:pt x="401" y="53"/>
                  </a:cubicBezTo>
                  <a:cubicBezTo>
                    <a:pt x="402" y="53"/>
                    <a:pt x="403" y="53"/>
                    <a:pt x="405" y="53"/>
                  </a:cubicBezTo>
                  <a:cubicBezTo>
                    <a:pt x="410" y="52"/>
                    <a:pt x="414" y="51"/>
                    <a:pt x="419" y="50"/>
                  </a:cubicBezTo>
                  <a:cubicBezTo>
                    <a:pt x="426" y="49"/>
                    <a:pt x="426" y="49"/>
                    <a:pt x="426" y="49"/>
                  </a:cubicBezTo>
                  <a:cubicBezTo>
                    <a:pt x="439" y="46"/>
                    <a:pt x="439" y="46"/>
                    <a:pt x="439" y="46"/>
                  </a:cubicBezTo>
                  <a:cubicBezTo>
                    <a:pt x="441" y="46"/>
                    <a:pt x="444" y="46"/>
                    <a:pt x="446" y="45"/>
                  </a:cubicBezTo>
                  <a:cubicBezTo>
                    <a:pt x="450" y="44"/>
                    <a:pt x="455" y="44"/>
                    <a:pt x="459" y="43"/>
                  </a:cubicBezTo>
                  <a:cubicBezTo>
                    <a:pt x="466" y="42"/>
                    <a:pt x="466" y="42"/>
                    <a:pt x="466" y="42"/>
                  </a:cubicBezTo>
                  <a:cubicBezTo>
                    <a:pt x="472" y="41"/>
                    <a:pt x="479" y="40"/>
                    <a:pt x="486" y="39"/>
                  </a:cubicBezTo>
                  <a:cubicBezTo>
                    <a:pt x="489" y="38"/>
                    <a:pt x="489" y="38"/>
                    <a:pt x="489" y="38"/>
                  </a:cubicBezTo>
                  <a:cubicBezTo>
                    <a:pt x="513" y="35"/>
                    <a:pt x="513" y="35"/>
                    <a:pt x="513" y="35"/>
                  </a:cubicBezTo>
                  <a:cubicBezTo>
                    <a:pt x="535" y="31"/>
                    <a:pt x="535" y="31"/>
                    <a:pt x="535" y="31"/>
                  </a:cubicBezTo>
                  <a:cubicBezTo>
                    <a:pt x="538" y="31"/>
                    <a:pt x="549" y="30"/>
                    <a:pt x="549" y="30"/>
                  </a:cubicBezTo>
                  <a:cubicBezTo>
                    <a:pt x="551" y="29"/>
                    <a:pt x="553" y="29"/>
                    <a:pt x="555" y="29"/>
                  </a:cubicBezTo>
                  <a:cubicBezTo>
                    <a:pt x="557" y="29"/>
                    <a:pt x="557" y="29"/>
                    <a:pt x="557" y="29"/>
                  </a:cubicBezTo>
                  <a:cubicBezTo>
                    <a:pt x="563" y="28"/>
                    <a:pt x="569" y="27"/>
                    <a:pt x="576" y="26"/>
                  </a:cubicBezTo>
                  <a:cubicBezTo>
                    <a:pt x="578" y="26"/>
                    <a:pt x="578" y="26"/>
                    <a:pt x="578" y="26"/>
                  </a:cubicBezTo>
                  <a:cubicBezTo>
                    <a:pt x="718" y="9"/>
                    <a:pt x="868" y="0"/>
                    <a:pt x="1023" y="0"/>
                  </a:cubicBezTo>
                  <a:cubicBezTo>
                    <a:pt x="1214" y="0"/>
                    <a:pt x="1401" y="14"/>
                    <a:pt x="1564" y="39"/>
                  </a:cubicBezTo>
                  <a:cubicBezTo>
                    <a:pt x="1732" y="64"/>
                    <a:pt x="1867" y="102"/>
                    <a:pt x="1954" y="147"/>
                  </a:cubicBezTo>
                  <a:cubicBezTo>
                    <a:pt x="1957" y="148"/>
                    <a:pt x="1961" y="150"/>
                    <a:pt x="1964" y="152"/>
                  </a:cubicBezTo>
                  <a:cubicBezTo>
                    <a:pt x="1968" y="154"/>
                    <a:pt x="1968" y="154"/>
                    <a:pt x="1968" y="154"/>
                  </a:cubicBezTo>
                  <a:cubicBezTo>
                    <a:pt x="1970" y="155"/>
                    <a:pt x="1972" y="157"/>
                    <a:pt x="1974" y="158"/>
                  </a:cubicBezTo>
                  <a:cubicBezTo>
                    <a:pt x="1975" y="158"/>
                    <a:pt x="1976" y="159"/>
                    <a:pt x="1977" y="159"/>
                  </a:cubicBezTo>
                  <a:cubicBezTo>
                    <a:pt x="1980" y="161"/>
                    <a:pt x="1983" y="163"/>
                    <a:pt x="1985" y="165"/>
                  </a:cubicBezTo>
                  <a:cubicBezTo>
                    <a:pt x="1986" y="165"/>
                    <a:pt x="1986" y="165"/>
                    <a:pt x="1986" y="165"/>
                  </a:cubicBezTo>
                  <a:cubicBezTo>
                    <a:pt x="1989" y="167"/>
                    <a:pt x="1992" y="169"/>
                    <a:pt x="1995" y="171"/>
                  </a:cubicBezTo>
                  <a:cubicBezTo>
                    <a:pt x="1995" y="171"/>
                    <a:pt x="1996" y="172"/>
                    <a:pt x="1997" y="172"/>
                  </a:cubicBezTo>
                  <a:cubicBezTo>
                    <a:pt x="1999" y="174"/>
                    <a:pt x="2001" y="175"/>
                    <a:pt x="2003" y="176"/>
                  </a:cubicBezTo>
                  <a:cubicBezTo>
                    <a:pt x="2005" y="178"/>
                    <a:pt x="2005" y="178"/>
                    <a:pt x="2005" y="178"/>
                  </a:cubicBezTo>
                  <a:cubicBezTo>
                    <a:pt x="2007" y="180"/>
                    <a:pt x="2009" y="181"/>
                    <a:pt x="2012" y="183"/>
                  </a:cubicBezTo>
                  <a:cubicBezTo>
                    <a:pt x="2012" y="183"/>
                    <a:pt x="2012" y="183"/>
                    <a:pt x="2012" y="184"/>
                  </a:cubicBezTo>
                  <a:cubicBezTo>
                    <a:pt x="2015" y="186"/>
                    <a:pt x="2017" y="188"/>
                    <a:pt x="2019" y="189"/>
                  </a:cubicBezTo>
                  <a:cubicBezTo>
                    <a:pt x="2020" y="190"/>
                    <a:pt x="2020" y="190"/>
                    <a:pt x="2021" y="191"/>
                  </a:cubicBezTo>
                  <a:cubicBezTo>
                    <a:pt x="2021" y="191"/>
                    <a:pt x="2021" y="191"/>
                    <a:pt x="2021" y="191"/>
                  </a:cubicBezTo>
                  <a:cubicBezTo>
                    <a:pt x="2023" y="192"/>
                    <a:pt x="2024" y="194"/>
                    <a:pt x="2026" y="195"/>
                  </a:cubicBezTo>
                  <a:cubicBezTo>
                    <a:pt x="2028" y="197"/>
                    <a:pt x="2028" y="197"/>
                    <a:pt x="2028" y="197"/>
                  </a:cubicBezTo>
                  <a:cubicBezTo>
                    <a:pt x="2029" y="199"/>
                    <a:pt x="2031" y="200"/>
                    <a:pt x="2032" y="202"/>
                  </a:cubicBezTo>
                  <a:cubicBezTo>
                    <a:pt x="2033" y="203"/>
                    <a:pt x="2033" y="203"/>
                    <a:pt x="2033" y="203"/>
                  </a:cubicBezTo>
                  <a:cubicBezTo>
                    <a:pt x="2035" y="205"/>
                    <a:pt x="2037" y="207"/>
                    <a:pt x="2038" y="209"/>
                  </a:cubicBezTo>
                  <a:cubicBezTo>
                    <a:pt x="2039" y="210"/>
                    <a:pt x="2039" y="210"/>
                    <a:pt x="2039" y="210"/>
                  </a:cubicBezTo>
                  <a:cubicBezTo>
                    <a:pt x="2041" y="212"/>
                    <a:pt x="2042" y="213"/>
                    <a:pt x="2043" y="214"/>
                  </a:cubicBezTo>
                  <a:cubicBezTo>
                    <a:pt x="2043" y="215"/>
                    <a:pt x="2043" y="215"/>
                    <a:pt x="2044" y="216"/>
                  </a:cubicBezTo>
                  <a:cubicBezTo>
                    <a:pt x="2044" y="216"/>
                    <a:pt x="2044" y="216"/>
                    <a:pt x="2044" y="216"/>
                  </a:cubicBezTo>
                  <a:cubicBezTo>
                    <a:pt x="2045" y="218"/>
                    <a:pt x="2046" y="219"/>
                    <a:pt x="2047" y="221"/>
                  </a:cubicBezTo>
                  <a:cubicBezTo>
                    <a:pt x="2048" y="221"/>
                    <a:pt x="2048" y="222"/>
                    <a:pt x="2048" y="222"/>
                  </a:cubicBezTo>
                  <a:cubicBezTo>
                    <a:pt x="2049" y="224"/>
                    <a:pt x="2050" y="226"/>
                    <a:pt x="2051" y="228"/>
                  </a:cubicBezTo>
                  <a:cubicBezTo>
                    <a:pt x="2052" y="230"/>
                    <a:pt x="2052" y="230"/>
                    <a:pt x="2052" y="230"/>
                  </a:cubicBezTo>
                  <a:cubicBezTo>
                    <a:pt x="2053" y="231"/>
                    <a:pt x="2054" y="232"/>
                    <a:pt x="2054" y="234"/>
                  </a:cubicBezTo>
                  <a:cubicBezTo>
                    <a:pt x="2055" y="235"/>
                    <a:pt x="2055" y="235"/>
                    <a:pt x="2055" y="236"/>
                  </a:cubicBezTo>
                  <a:cubicBezTo>
                    <a:pt x="2056" y="237"/>
                    <a:pt x="2056" y="239"/>
                    <a:pt x="2057" y="240"/>
                  </a:cubicBezTo>
                  <a:cubicBezTo>
                    <a:pt x="2057" y="241"/>
                    <a:pt x="2057" y="241"/>
                    <a:pt x="2057" y="241"/>
                  </a:cubicBezTo>
                  <a:cubicBezTo>
                    <a:pt x="2057" y="242"/>
                    <a:pt x="2057" y="242"/>
                    <a:pt x="2057" y="242"/>
                  </a:cubicBezTo>
                  <a:cubicBezTo>
                    <a:pt x="2058" y="244"/>
                    <a:pt x="2058" y="246"/>
                    <a:pt x="2059" y="248"/>
                  </a:cubicBezTo>
                  <a:cubicBezTo>
                    <a:pt x="2059" y="248"/>
                    <a:pt x="2059" y="249"/>
                    <a:pt x="2059" y="249"/>
                  </a:cubicBezTo>
                  <a:cubicBezTo>
                    <a:pt x="2059" y="251"/>
                    <a:pt x="2060" y="252"/>
                    <a:pt x="2060" y="254"/>
                  </a:cubicBezTo>
                  <a:cubicBezTo>
                    <a:pt x="2060" y="256"/>
                    <a:pt x="2060" y="256"/>
                    <a:pt x="2060" y="256"/>
                  </a:cubicBezTo>
                  <a:cubicBezTo>
                    <a:pt x="2060" y="257"/>
                    <a:pt x="2060" y="259"/>
                    <a:pt x="2060" y="260"/>
                  </a:cubicBezTo>
                  <a:cubicBezTo>
                    <a:pt x="2060" y="261"/>
                    <a:pt x="2061" y="261"/>
                    <a:pt x="2061" y="262"/>
                  </a:cubicBezTo>
                  <a:cubicBezTo>
                    <a:pt x="2061" y="264"/>
                    <a:pt x="2061" y="266"/>
                    <a:pt x="2060" y="267"/>
                  </a:cubicBezTo>
                  <a:cubicBezTo>
                    <a:pt x="2060" y="269"/>
                    <a:pt x="2060" y="269"/>
                    <a:pt x="2060" y="269"/>
                  </a:cubicBezTo>
                  <a:cubicBezTo>
                    <a:pt x="2060" y="270"/>
                    <a:pt x="2060" y="272"/>
                    <a:pt x="2060" y="273"/>
                  </a:cubicBezTo>
                  <a:cubicBezTo>
                    <a:pt x="2060" y="274"/>
                    <a:pt x="2059" y="275"/>
                    <a:pt x="2059" y="275"/>
                  </a:cubicBezTo>
                  <a:cubicBezTo>
                    <a:pt x="2059" y="277"/>
                    <a:pt x="2059" y="278"/>
                    <a:pt x="2058" y="280"/>
                  </a:cubicBezTo>
                  <a:cubicBezTo>
                    <a:pt x="2058" y="280"/>
                    <a:pt x="2058" y="281"/>
                    <a:pt x="2058" y="281"/>
                  </a:cubicBezTo>
                  <a:cubicBezTo>
                    <a:pt x="2058" y="283"/>
                    <a:pt x="2057" y="285"/>
                    <a:pt x="2056" y="287"/>
                  </a:cubicBezTo>
                  <a:cubicBezTo>
                    <a:pt x="2056" y="287"/>
                    <a:pt x="2056" y="288"/>
                    <a:pt x="2056" y="288"/>
                  </a:cubicBezTo>
                  <a:cubicBezTo>
                    <a:pt x="2055" y="290"/>
                    <a:pt x="2055" y="291"/>
                    <a:pt x="2054" y="293"/>
                  </a:cubicBezTo>
                  <a:cubicBezTo>
                    <a:pt x="2053" y="295"/>
                    <a:pt x="2053" y="295"/>
                    <a:pt x="2053" y="295"/>
                  </a:cubicBezTo>
                  <a:cubicBezTo>
                    <a:pt x="2052" y="296"/>
                    <a:pt x="2052" y="298"/>
                    <a:pt x="2051" y="299"/>
                  </a:cubicBezTo>
                  <a:cubicBezTo>
                    <a:pt x="2051" y="300"/>
                    <a:pt x="2050" y="300"/>
                    <a:pt x="2050" y="300"/>
                  </a:cubicBezTo>
                  <a:cubicBezTo>
                    <a:pt x="2050" y="301"/>
                    <a:pt x="2050" y="301"/>
                    <a:pt x="2050" y="301"/>
                  </a:cubicBezTo>
                  <a:cubicBezTo>
                    <a:pt x="2049" y="303"/>
                    <a:pt x="2048" y="304"/>
                    <a:pt x="2047" y="306"/>
                  </a:cubicBezTo>
                  <a:cubicBezTo>
                    <a:pt x="2046" y="307"/>
                    <a:pt x="2046" y="307"/>
                    <a:pt x="2046" y="307"/>
                  </a:cubicBezTo>
                  <a:cubicBezTo>
                    <a:pt x="2045" y="309"/>
                    <a:pt x="2044" y="311"/>
                    <a:pt x="2042" y="312"/>
                  </a:cubicBezTo>
                  <a:cubicBezTo>
                    <a:pt x="2042" y="313"/>
                    <a:pt x="2042" y="313"/>
                    <a:pt x="2042" y="313"/>
                  </a:cubicBezTo>
                  <a:cubicBezTo>
                    <a:pt x="2041" y="315"/>
                    <a:pt x="2039" y="317"/>
                    <a:pt x="2038" y="318"/>
                  </a:cubicBezTo>
                  <a:cubicBezTo>
                    <a:pt x="2037" y="319"/>
                    <a:pt x="2037" y="319"/>
                    <a:pt x="2037" y="319"/>
                  </a:cubicBezTo>
                  <a:cubicBezTo>
                    <a:pt x="2035" y="321"/>
                    <a:pt x="2034" y="323"/>
                    <a:pt x="2032" y="325"/>
                  </a:cubicBezTo>
                  <a:cubicBezTo>
                    <a:pt x="2032" y="325"/>
                    <a:pt x="2032" y="325"/>
                    <a:pt x="2032" y="325"/>
                  </a:cubicBezTo>
                  <a:cubicBezTo>
                    <a:pt x="2031" y="326"/>
                    <a:pt x="2031" y="326"/>
                    <a:pt x="2031" y="326"/>
                  </a:cubicBezTo>
                  <a:cubicBezTo>
                    <a:pt x="2029" y="327"/>
                    <a:pt x="2028" y="329"/>
                    <a:pt x="2026" y="331"/>
                  </a:cubicBezTo>
                  <a:cubicBezTo>
                    <a:pt x="2026" y="331"/>
                    <a:pt x="2025" y="331"/>
                    <a:pt x="2025" y="332"/>
                  </a:cubicBezTo>
                  <a:cubicBezTo>
                    <a:pt x="2023" y="333"/>
                    <a:pt x="2021" y="335"/>
                    <a:pt x="2019" y="337"/>
                  </a:cubicBezTo>
                  <a:cubicBezTo>
                    <a:pt x="2018" y="338"/>
                    <a:pt x="2018" y="338"/>
                    <a:pt x="2018" y="338"/>
                  </a:cubicBezTo>
                  <a:cubicBezTo>
                    <a:pt x="2016" y="340"/>
                    <a:pt x="2014" y="341"/>
                    <a:pt x="2012" y="343"/>
                  </a:cubicBezTo>
                  <a:cubicBezTo>
                    <a:pt x="2009" y="341"/>
                    <a:pt x="2009" y="341"/>
                    <a:pt x="2009" y="341"/>
                  </a:cubicBezTo>
                  <a:cubicBezTo>
                    <a:pt x="2012" y="343"/>
                    <a:pt x="2012" y="343"/>
                    <a:pt x="2012" y="343"/>
                  </a:cubicBezTo>
                  <a:cubicBezTo>
                    <a:pt x="2009" y="345"/>
                    <a:pt x="2007" y="347"/>
                    <a:pt x="2004" y="349"/>
                  </a:cubicBezTo>
                  <a:cubicBezTo>
                    <a:pt x="2003" y="350"/>
                    <a:pt x="2003" y="350"/>
                    <a:pt x="2003" y="350"/>
                  </a:cubicBezTo>
                  <a:cubicBezTo>
                    <a:pt x="2001" y="352"/>
                    <a:pt x="1998" y="353"/>
                    <a:pt x="1996" y="355"/>
                  </a:cubicBezTo>
                  <a:cubicBezTo>
                    <a:pt x="1995" y="356"/>
                    <a:pt x="1995" y="356"/>
                    <a:pt x="1995" y="356"/>
                  </a:cubicBezTo>
                  <a:cubicBezTo>
                    <a:pt x="1992" y="357"/>
                    <a:pt x="1990" y="359"/>
                    <a:pt x="1987" y="360"/>
                  </a:cubicBezTo>
                  <a:cubicBezTo>
                    <a:pt x="1986" y="361"/>
                    <a:pt x="1986" y="361"/>
                    <a:pt x="1986" y="361"/>
                  </a:cubicBezTo>
                  <a:cubicBezTo>
                    <a:pt x="1984" y="363"/>
                    <a:pt x="1981" y="364"/>
                    <a:pt x="1979" y="366"/>
                  </a:cubicBezTo>
                  <a:cubicBezTo>
                    <a:pt x="1976" y="367"/>
                    <a:pt x="1976" y="367"/>
                    <a:pt x="1976" y="367"/>
                  </a:cubicBezTo>
                  <a:cubicBezTo>
                    <a:pt x="1973" y="369"/>
                    <a:pt x="1970" y="371"/>
                    <a:pt x="1967" y="372"/>
                  </a:cubicBezTo>
                  <a:cubicBezTo>
                    <a:pt x="1964" y="374"/>
                    <a:pt x="1961" y="376"/>
                    <a:pt x="1958" y="378"/>
                  </a:cubicBezTo>
                  <a:cubicBezTo>
                    <a:pt x="1956" y="379"/>
                    <a:pt x="1956" y="379"/>
                    <a:pt x="1956" y="379"/>
                  </a:cubicBezTo>
                  <a:cubicBezTo>
                    <a:pt x="1953" y="380"/>
                    <a:pt x="1953" y="380"/>
                    <a:pt x="1953" y="380"/>
                  </a:cubicBezTo>
                  <a:cubicBezTo>
                    <a:pt x="1951" y="381"/>
                    <a:pt x="1948" y="382"/>
                    <a:pt x="1946" y="384"/>
                  </a:cubicBezTo>
                  <a:cubicBezTo>
                    <a:pt x="1945" y="384"/>
                    <a:pt x="1945" y="384"/>
                    <a:pt x="1944" y="384"/>
                  </a:cubicBezTo>
                  <a:cubicBezTo>
                    <a:pt x="1943" y="385"/>
                    <a:pt x="1942" y="385"/>
                    <a:pt x="1941" y="386"/>
                  </a:cubicBezTo>
                  <a:cubicBezTo>
                    <a:pt x="1940" y="386"/>
                    <a:pt x="1940" y="386"/>
                    <a:pt x="1939" y="387"/>
                  </a:cubicBezTo>
                  <a:cubicBezTo>
                    <a:pt x="1937" y="388"/>
                    <a:pt x="1937" y="388"/>
                    <a:pt x="1937" y="388"/>
                  </a:cubicBezTo>
                  <a:cubicBezTo>
                    <a:pt x="1936" y="388"/>
                    <a:pt x="1936" y="388"/>
                    <a:pt x="1935" y="389"/>
                  </a:cubicBezTo>
                  <a:cubicBezTo>
                    <a:pt x="1933" y="389"/>
                    <a:pt x="1933" y="389"/>
                    <a:pt x="1933" y="389"/>
                  </a:cubicBezTo>
                  <a:cubicBezTo>
                    <a:pt x="1930" y="391"/>
                    <a:pt x="1926" y="393"/>
                    <a:pt x="1923" y="394"/>
                  </a:cubicBezTo>
                  <a:cubicBezTo>
                    <a:pt x="1920" y="395"/>
                    <a:pt x="1920" y="395"/>
                    <a:pt x="1920" y="395"/>
                  </a:cubicBezTo>
                  <a:cubicBezTo>
                    <a:pt x="1917" y="397"/>
                    <a:pt x="1913" y="398"/>
                    <a:pt x="1910" y="400"/>
                  </a:cubicBezTo>
                  <a:cubicBezTo>
                    <a:pt x="1909" y="400"/>
                    <a:pt x="1909" y="400"/>
                    <a:pt x="1909" y="400"/>
                  </a:cubicBezTo>
                  <a:cubicBezTo>
                    <a:pt x="1908" y="400"/>
                    <a:pt x="1908" y="400"/>
                    <a:pt x="1908" y="400"/>
                  </a:cubicBezTo>
                  <a:cubicBezTo>
                    <a:pt x="1905" y="402"/>
                    <a:pt x="1902" y="403"/>
                    <a:pt x="1899" y="404"/>
                  </a:cubicBezTo>
                  <a:cubicBezTo>
                    <a:pt x="1895" y="406"/>
                    <a:pt x="1895" y="406"/>
                    <a:pt x="1895" y="406"/>
                  </a:cubicBezTo>
                  <a:cubicBezTo>
                    <a:pt x="1891" y="407"/>
                    <a:pt x="1887" y="409"/>
                    <a:pt x="1883" y="410"/>
                  </a:cubicBezTo>
                  <a:cubicBezTo>
                    <a:pt x="1882" y="411"/>
                    <a:pt x="1882" y="411"/>
                    <a:pt x="1881" y="411"/>
                  </a:cubicBezTo>
                  <a:cubicBezTo>
                    <a:pt x="1877" y="412"/>
                    <a:pt x="1873" y="414"/>
                    <a:pt x="1869" y="415"/>
                  </a:cubicBezTo>
                  <a:cubicBezTo>
                    <a:pt x="1869" y="415"/>
                    <a:pt x="1869" y="415"/>
                    <a:pt x="1869" y="415"/>
                  </a:cubicBezTo>
                  <a:cubicBezTo>
                    <a:pt x="1869" y="416"/>
                    <a:pt x="1868" y="416"/>
                    <a:pt x="1867" y="416"/>
                  </a:cubicBezTo>
                  <a:cubicBezTo>
                    <a:pt x="1863" y="417"/>
                    <a:pt x="1859" y="419"/>
                    <a:pt x="1855" y="420"/>
                  </a:cubicBezTo>
                  <a:cubicBezTo>
                    <a:pt x="1854" y="420"/>
                    <a:pt x="1854" y="420"/>
                    <a:pt x="1854" y="420"/>
                  </a:cubicBezTo>
                  <a:cubicBezTo>
                    <a:pt x="1853" y="421"/>
                    <a:pt x="1853" y="421"/>
                    <a:pt x="1852" y="421"/>
                  </a:cubicBezTo>
                  <a:cubicBezTo>
                    <a:pt x="1847" y="423"/>
                    <a:pt x="1843" y="424"/>
                    <a:pt x="1838" y="426"/>
                  </a:cubicBezTo>
                  <a:cubicBezTo>
                    <a:pt x="1838" y="426"/>
                    <a:pt x="1838" y="426"/>
                    <a:pt x="1837" y="426"/>
                  </a:cubicBezTo>
                  <a:cubicBezTo>
                    <a:pt x="1835" y="427"/>
                    <a:pt x="1832" y="428"/>
                    <a:pt x="1829" y="429"/>
                  </a:cubicBezTo>
                  <a:cubicBezTo>
                    <a:pt x="1824" y="430"/>
                    <a:pt x="1824" y="430"/>
                    <a:pt x="1824" y="430"/>
                  </a:cubicBezTo>
                  <a:cubicBezTo>
                    <a:pt x="1824" y="430"/>
                    <a:pt x="1816" y="432"/>
                    <a:pt x="1815" y="433"/>
                  </a:cubicBezTo>
                  <a:cubicBezTo>
                    <a:pt x="1807" y="435"/>
                    <a:pt x="1807" y="435"/>
                    <a:pt x="1807" y="435"/>
                  </a:cubicBezTo>
                  <a:cubicBezTo>
                    <a:pt x="1806" y="435"/>
                    <a:pt x="1806" y="436"/>
                    <a:pt x="1805" y="436"/>
                  </a:cubicBezTo>
                  <a:cubicBezTo>
                    <a:pt x="1801" y="437"/>
                    <a:pt x="1801" y="437"/>
                    <a:pt x="1801" y="437"/>
                  </a:cubicBezTo>
                  <a:cubicBezTo>
                    <a:pt x="1802" y="437"/>
                    <a:pt x="1802" y="437"/>
                    <a:pt x="1802" y="437"/>
                  </a:cubicBezTo>
                  <a:cubicBezTo>
                    <a:pt x="1801" y="438"/>
                    <a:pt x="1801" y="438"/>
                    <a:pt x="1801" y="438"/>
                  </a:cubicBezTo>
                  <a:cubicBezTo>
                    <a:pt x="1795" y="440"/>
                    <a:pt x="1795" y="440"/>
                    <a:pt x="1795" y="440"/>
                  </a:cubicBezTo>
                  <a:cubicBezTo>
                    <a:pt x="1792" y="440"/>
                    <a:pt x="1789" y="441"/>
                    <a:pt x="1786" y="442"/>
                  </a:cubicBezTo>
                  <a:cubicBezTo>
                    <a:pt x="1785" y="442"/>
                    <a:pt x="1785" y="442"/>
                    <a:pt x="1785" y="442"/>
                  </a:cubicBezTo>
                  <a:cubicBezTo>
                    <a:pt x="1780" y="444"/>
                    <a:pt x="1775" y="445"/>
                    <a:pt x="1770" y="446"/>
                  </a:cubicBezTo>
                  <a:cubicBezTo>
                    <a:pt x="1770" y="446"/>
                    <a:pt x="1767" y="447"/>
                    <a:pt x="1766" y="447"/>
                  </a:cubicBezTo>
                  <a:cubicBezTo>
                    <a:pt x="1761" y="449"/>
                    <a:pt x="1756" y="450"/>
                    <a:pt x="1751" y="451"/>
                  </a:cubicBezTo>
                  <a:cubicBezTo>
                    <a:pt x="1750" y="451"/>
                    <a:pt x="1750" y="451"/>
                    <a:pt x="1749" y="452"/>
                  </a:cubicBezTo>
                  <a:cubicBezTo>
                    <a:pt x="1744" y="453"/>
                    <a:pt x="1739" y="454"/>
                    <a:pt x="1734" y="455"/>
                  </a:cubicBezTo>
                  <a:cubicBezTo>
                    <a:pt x="1733" y="455"/>
                    <a:pt x="1732" y="456"/>
                    <a:pt x="1731" y="456"/>
                  </a:cubicBezTo>
                  <a:cubicBezTo>
                    <a:pt x="1726" y="457"/>
                    <a:pt x="1721" y="458"/>
                    <a:pt x="1715" y="460"/>
                  </a:cubicBezTo>
                  <a:cubicBezTo>
                    <a:pt x="1712" y="460"/>
                    <a:pt x="1712" y="460"/>
                    <a:pt x="1712" y="460"/>
                  </a:cubicBezTo>
                  <a:cubicBezTo>
                    <a:pt x="1707" y="462"/>
                    <a:pt x="1701" y="463"/>
                    <a:pt x="1696" y="464"/>
                  </a:cubicBezTo>
                  <a:cubicBezTo>
                    <a:pt x="1696" y="464"/>
                    <a:pt x="1695" y="464"/>
                    <a:pt x="1695" y="464"/>
                  </a:cubicBezTo>
                  <a:cubicBezTo>
                    <a:pt x="1689" y="465"/>
                    <a:pt x="1683" y="467"/>
                    <a:pt x="1677" y="468"/>
                  </a:cubicBezTo>
                  <a:cubicBezTo>
                    <a:pt x="1674" y="469"/>
                    <a:pt x="1674" y="469"/>
                    <a:pt x="1674" y="469"/>
                  </a:cubicBezTo>
                  <a:cubicBezTo>
                    <a:pt x="1668" y="470"/>
                    <a:pt x="1662" y="471"/>
                    <a:pt x="1656" y="472"/>
                  </a:cubicBezTo>
                  <a:cubicBezTo>
                    <a:pt x="1654" y="472"/>
                    <a:pt x="1654" y="472"/>
                    <a:pt x="1654" y="472"/>
                  </a:cubicBezTo>
                  <a:cubicBezTo>
                    <a:pt x="1648" y="473"/>
                    <a:pt x="1643" y="474"/>
                    <a:pt x="1637" y="476"/>
                  </a:cubicBezTo>
                  <a:cubicBezTo>
                    <a:pt x="1634" y="476"/>
                    <a:pt x="1634" y="476"/>
                    <a:pt x="1634" y="476"/>
                  </a:cubicBezTo>
                  <a:cubicBezTo>
                    <a:pt x="1628" y="477"/>
                    <a:pt x="1622" y="478"/>
                    <a:pt x="1616" y="479"/>
                  </a:cubicBezTo>
                  <a:cubicBezTo>
                    <a:pt x="1615" y="480"/>
                    <a:pt x="1613" y="480"/>
                    <a:pt x="1612" y="480"/>
                  </a:cubicBezTo>
                  <a:cubicBezTo>
                    <a:pt x="1605" y="481"/>
                    <a:pt x="1605" y="481"/>
                    <a:pt x="1605" y="481"/>
                  </a:cubicBezTo>
                  <a:cubicBezTo>
                    <a:pt x="1601" y="482"/>
                    <a:pt x="1598" y="482"/>
                    <a:pt x="1594" y="483"/>
                  </a:cubicBezTo>
                  <a:cubicBezTo>
                    <a:pt x="1593" y="483"/>
                    <a:pt x="1593" y="483"/>
                    <a:pt x="1593" y="483"/>
                  </a:cubicBezTo>
                  <a:cubicBezTo>
                    <a:pt x="1587" y="484"/>
                    <a:pt x="1580" y="485"/>
                    <a:pt x="1574" y="486"/>
                  </a:cubicBezTo>
                  <a:cubicBezTo>
                    <a:pt x="1569" y="487"/>
                    <a:pt x="1569" y="487"/>
                    <a:pt x="1569" y="487"/>
                  </a:cubicBezTo>
                  <a:cubicBezTo>
                    <a:pt x="1563" y="488"/>
                    <a:pt x="1557" y="489"/>
                    <a:pt x="1550" y="490"/>
                  </a:cubicBezTo>
                  <a:cubicBezTo>
                    <a:pt x="1544" y="491"/>
                    <a:pt x="1544" y="491"/>
                    <a:pt x="1544" y="491"/>
                  </a:cubicBezTo>
                  <a:cubicBezTo>
                    <a:pt x="1530" y="493"/>
                    <a:pt x="1530" y="493"/>
                    <a:pt x="1530" y="493"/>
                  </a:cubicBezTo>
                  <a:cubicBezTo>
                    <a:pt x="1528" y="493"/>
                    <a:pt x="1528" y="493"/>
                    <a:pt x="1528" y="493"/>
                  </a:cubicBezTo>
                  <a:cubicBezTo>
                    <a:pt x="1528" y="493"/>
                    <a:pt x="1527" y="493"/>
                    <a:pt x="1526" y="493"/>
                  </a:cubicBezTo>
                  <a:cubicBezTo>
                    <a:pt x="1525" y="493"/>
                    <a:pt x="1525" y="493"/>
                    <a:pt x="1525" y="493"/>
                  </a:cubicBezTo>
                  <a:cubicBezTo>
                    <a:pt x="1520" y="494"/>
                    <a:pt x="1515" y="495"/>
                    <a:pt x="1510" y="495"/>
                  </a:cubicBezTo>
                  <a:cubicBezTo>
                    <a:pt x="1505" y="496"/>
                    <a:pt x="1505" y="496"/>
                    <a:pt x="1505" y="496"/>
                  </a:cubicBezTo>
                  <a:cubicBezTo>
                    <a:pt x="1504" y="496"/>
                    <a:pt x="1502" y="496"/>
                    <a:pt x="1501" y="497"/>
                  </a:cubicBezTo>
                  <a:cubicBezTo>
                    <a:pt x="1494" y="498"/>
                    <a:pt x="1487" y="498"/>
                    <a:pt x="1480" y="499"/>
                  </a:cubicBezTo>
                  <a:cubicBezTo>
                    <a:pt x="1340" y="516"/>
                    <a:pt x="1192" y="525"/>
                    <a:pt x="1037" y="525"/>
                  </a:cubicBezTo>
                  <a:close/>
                  <a:moveTo>
                    <a:pt x="689" y="331"/>
                  </a:moveTo>
                  <a:cubicBezTo>
                    <a:pt x="775" y="357"/>
                    <a:pt x="900" y="371"/>
                    <a:pt x="1033" y="371"/>
                  </a:cubicBezTo>
                  <a:cubicBezTo>
                    <a:pt x="1101" y="371"/>
                    <a:pt x="1166" y="367"/>
                    <a:pt x="1228" y="360"/>
                  </a:cubicBezTo>
                  <a:cubicBezTo>
                    <a:pt x="1232" y="359"/>
                    <a:pt x="1236" y="359"/>
                    <a:pt x="1241" y="358"/>
                  </a:cubicBezTo>
                  <a:cubicBezTo>
                    <a:pt x="1244" y="358"/>
                    <a:pt x="1244" y="358"/>
                    <a:pt x="1244" y="358"/>
                  </a:cubicBezTo>
                  <a:cubicBezTo>
                    <a:pt x="1248" y="357"/>
                    <a:pt x="1251" y="357"/>
                    <a:pt x="1255" y="356"/>
                  </a:cubicBezTo>
                  <a:cubicBezTo>
                    <a:pt x="1257" y="356"/>
                    <a:pt x="1257" y="356"/>
                    <a:pt x="1257" y="356"/>
                  </a:cubicBezTo>
                  <a:cubicBezTo>
                    <a:pt x="1261" y="355"/>
                    <a:pt x="1265" y="355"/>
                    <a:pt x="1269" y="354"/>
                  </a:cubicBezTo>
                  <a:cubicBezTo>
                    <a:pt x="1273" y="354"/>
                    <a:pt x="1273" y="354"/>
                    <a:pt x="1273" y="354"/>
                  </a:cubicBezTo>
                  <a:cubicBezTo>
                    <a:pt x="1276" y="353"/>
                    <a:pt x="1279" y="353"/>
                    <a:pt x="1282" y="352"/>
                  </a:cubicBezTo>
                  <a:cubicBezTo>
                    <a:pt x="1285" y="352"/>
                    <a:pt x="1285" y="352"/>
                    <a:pt x="1285" y="352"/>
                  </a:cubicBezTo>
                  <a:cubicBezTo>
                    <a:pt x="1289" y="351"/>
                    <a:pt x="1289" y="351"/>
                    <a:pt x="1289" y="351"/>
                  </a:cubicBezTo>
                  <a:cubicBezTo>
                    <a:pt x="1292" y="350"/>
                    <a:pt x="1294" y="350"/>
                    <a:pt x="1297" y="350"/>
                  </a:cubicBezTo>
                  <a:cubicBezTo>
                    <a:pt x="1297" y="349"/>
                    <a:pt x="1298" y="349"/>
                    <a:pt x="1299" y="349"/>
                  </a:cubicBezTo>
                  <a:cubicBezTo>
                    <a:pt x="1302" y="349"/>
                    <a:pt x="1305" y="348"/>
                    <a:pt x="1308" y="347"/>
                  </a:cubicBezTo>
                  <a:cubicBezTo>
                    <a:pt x="1309" y="347"/>
                    <a:pt x="1310" y="347"/>
                    <a:pt x="1311" y="347"/>
                  </a:cubicBezTo>
                  <a:cubicBezTo>
                    <a:pt x="1315" y="346"/>
                    <a:pt x="1318" y="345"/>
                    <a:pt x="1322" y="345"/>
                  </a:cubicBezTo>
                  <a:cubicBezTo>
                    <a:pt x="1322" y="345"/>
                    <a:pt x="1322" y="345"/>
                    <a:pt x="1322" y="345"/>
                  </a:cubicBezTo>
                  <a:cubicBezTo>
                    <a:pt x="1326" y="344"/>
                    <a:pt x="1329" y="343"/>
                    <a:pt x="1332" y="342"/>
                  </a:cubicBezTo>
                  <a:cubicBezTo>
                    <a:pt x="1333" y="342"/>
                    <a:pt x="1333" y="342"/>
                    <a:pt x="1333" y="342"/>
                  </a:cubicBezTo>
                  <a:cubicBezTo>
                    <a:pt x="1334" y="342"/>
                    <a:pt x="1334" y="342"/>
                    <a:pt x="1335" y="342"/>
                  </a:cubicBezTo>
                  <a:cubicBezTo>
                    <a:pt x="1338" y="341"/>
                    <a:pt x="1341" y="340"/>
                    <a:pt x="1344" y="340"/>
                  </a:cubicBezTo>
                  <a:cubicBezTo>
                    <a:pt x="1344" y="339"/>
                    <a:pt x="1345" y="339"/>
                    <a:pt x="1345" y="339"/>
                  </a:cubicBezTo>
                  <a:cubicBezTo>
                    <a:pt x="1349" y="338"/>
                    <a:pt x="1352" y="337"/>
                    <a:pt x="1355" y="337"/>
                  </a:cubicBezTo>
                  <a:cubicBezTo>
                    <a:pt x="1359" y="336"/>
                    <a:pt x="1359" y="336"/>
                    <a:pt x="1359" y="336"/>
                  </a:cubicBezTo>
                  <a:cubicBezTo>
                    <a:pt x="1361" y="335"/>
                    <a:pt x="1363" y="335"/>
                    <a:pt x="1365" y="334"/>
                  </a:cubicBezTo>
                  <a:cubicBezTo>
                    <a:pt x="1367" y="333"/>
                    <a:pt x="1367" y="333"/>
                    <a:pt x="1367" y="333"/>
                  </a:cubicBezTo>
                  <a:cubicBezTo>
                    <a:pt x="1368" y="333"/>
                    <a:pt x="1373" y="332"/>
                    <a:pt x="1373" y="332"/>
                  </a:cubicBezTo>
                  <a:cubicBezTo>
                    <a:pt x="1373" y="332"/>
                    <a:pt x="1373" y="332"/>
                    <a:pt x="1373" y="332"/>
                  </a:cubicBezTo>
                  <a:cubicBezTo>
                    <a:pt x="1374" y="331"/>
                    <a:pt x="1375" y="331"/>
                    <a:pt x="1376" y="331"/>
                  </a:cubicBezTo>
                  <a:cubicBezTo>
                    <a:pt x="1377" y="331"/>
                    <a:pt x="1377" y="330"/>
                    <a:pt x="1378" y="330"/>
                  </a:cubicBezTo>
                  <a:cubicBezTo>
                    <a:pt x="1380" y="330"/>
                    <a:pt x="1383" y="329"/>
                    <a:pt x="1385" y="328"/>
                  </a:cubicBezTo>
                  <a:cubicBezTo>
                    <a:pt x="1386" y="328"/>
                    <a:pt x="1386" y="328"/>
                    <a:pt x="1387" y="327"/>
                  </a:cubicBezTo>
                  <a:cubicBezTo>
                    <a:pt x="1390" y="326"/>
                    <a:pt x="1392" y="326"/>
                    <a:pt x="1394" y="325"/>
                  </a:cubicBezTo>
                  <a:cubicBezTo>
                    <a:pt x="1395" y="324"/>
                    <a:pt x="1395" y="324"/>
                    <a:pt x="1395" y="324"/>
                  </a:cubicBezTo>
                  <a:cubicBezTo>
                    <a:pt x="1396" y="324"/>
                    <a:pt x="1396" y="324"/>
                    <a:pt x="1396" y="324"/>
                  </a:cubicBezTo>
                  <a:cubicBezTo>
                    <a:pt x="1396" y="324"/>
                    <a:pt x="1396" y="324"/>
                    <a:pt x="1396" y="324"/>
                  </a:cubicBezTo>
                  <a:cubicBezTo>
                    <a:pt x="1399" y="323"/>
                    <a:pt x="1401" y="322"/>
                    <a:pt x="1403" y="322"/>
                  </a:cubicBezTo>
                  <a:cubicBezTo>
                    <a:pt x="1405" y="321"/>
                    <a:pt x="1405" y="321"/>
                    <a:pt x="1405" y="321"/>
                  </a:cubicBezTo>
                  <a:cubicBezTo>
                    <a:pt x="1407" y="320"/>
                    <a:pt x="1409" y="319"/>
                    <a:pt x="1411" y="319"/>
                  </a:cubicBezTo>
                  <a:cubicBezTo>
                    <a:pt x="1413" y="318"/>
                    <a:pt x="1413" y="318"/>
                    <a:pt x="1413" y="318"/>
                  </a:cubicBezTo>
                  <a:cubicBezTo>
                    <a:pt x="1415" y="317"/>
                    <a:pt x="1417" y="316"/>
                    <a:pt x="1419" y="315"/>
                  </a:cubicBezTo>
                  <a:cubicBezTo>
                    <a:pt x="1420" y="315"/>
                    <a:pt x="1420" y="315"/>
                    <a:pt x="1421" y="314"/>
                  </a:cubicBezTo>
                  <a:cubicBezTo>
                    <a:pt x="1423" y="314"/>
                    <a:pt x="1424" y="313"/>
                    <a:pt x="1426" y="312"/>
                  </a:cubicBezTo>
                  <a:cubicBezTo>
                    <a:pt x="1427" y="312"/>
                    <a:pt x="1427" y="311"/>
                    <a:pt x="1428" y="311"/>
                  </a:cubicBezTo>
                  <a:cubicBezTo>
                    <a:pt x="1430" y="310"/>
                    <a:pt x="1432" y="309"/>
                    <a:pt x="1434" y="308"/>
                  </a:cubicBezTo>
                  <a:cubicBezTo>
                    <a:pt x="1435" y="308"/>
                    <a:pt x="1435" y="308"/>
                    <a:pt x="1435" y="308"/>
                  </a:cubicBezTo>
                  <a:cubicBezTo>
                    <a:pt x="1436" y="307"/>
                    <a:pt x="1437" y="306"/>
                    <a:pt x="1439" y="305"/>
                  </a:cubicBezTo>
                  <a:cubicBezTo>
                    <a:pt x="1441" y="304"/>
                    <a:pt x="1441" y="304"/>
                    <a:pt x="1441" y="304"/>
                  </a:cubicBezTo>
                  <a:cubicBezTo>
                    <a:pt x="1442" y="303"/>
                    <a:pt x="1444" y="302"/>
                    <a:pt x="1446" y="301"/>
                  </a:cubicBezTo>
                  <a:cubicBezTo>
                    <a:pt x="1446" y="301"/>
                    <a:pt x="1446" y="301"/>
                    <a:pt x="1446" y="301"/>
                  </a:cubicBezTo>
                  <a:cubicBezTo>
                    <a:pt x="1447" y="301"/>
                    <a:pt x="1447" y="301"/>
                    <a:pt x="1447" y="301"/>
                  </a:cubicBezTo>
                  <a:cubicBezTo>
                    <a:pt x="1448" y="300"/>
                    <a:pt x="1449" y="299"/>
                    <a:pt x="1451" y="298"/>
                  </a:cubicBezTo>
                  <a:cubicBezTo>
                    <a:pt x="1451" y="298"/>
                    <a:pt x="1451" y="297"/>
                    <a:pt x="1452" y="297"/>
                  </a:cubicBezTo>
                  <a:cubicBezTo>
                    <a:pt x="1453" y="296"/>
                    <a:pt x="1454" y="295"/>
                    <a:pt x="1455" y="295"/>
                  </a:cubicBezTo>
                  <a:cubicBezTo>
                    <a:pt x="1456" y="294"/>
                    <a:pt x="1456" y="294"/>
                    <a:pt x="1456" y="294"/>
                  </a:cubicBezTo>
                  <a:cubicBezTo>
                    <a:pt x="1458" y="293"/>
                    <a:pt x="1459" y="292"/>
                    <a:pt x="1460" y="291"/>
                  </a:cubicBezTo>
                  <a:cubicBezTo>
                    <a:pt x="1461" y="290"/>
                    <a:pt x="1461" y="290"/>
                    <a:pt x="1461" y="290"/>
                  </a:cubicBezTo>
                  <a:cubicBezTo>
                    <a:pt x="1462" y="289"/>
                    <a:pt x="1463" y="288"/>
                    <a:pt x="1464" y="287"/>
                  </a:cubicBezTo>
                  <a:cubicBezTo>
                    <a:pt x="1464" y="287"/>
                    <a:pt x="1464" y="287"/>
                    <a:pt x="1465" y="287"/>
                  </a:cubicBezTo>
                  <a:cubicBezTo>
                    <a:pt x="1465" y="286"/>
                    <a:pt x="1466" y="285"/>
                    <a:pt x="1467" y="284"/>
                  </a:cubicBezTo>
                  <a:cubicBezTo>
                    <a:pt x="1467" y="283"/>
                    <a:pt x="1467" y="283"/>
                    <a:pt x="1467" y="283"/>
                  </a:cubicBezTo>
                  <a:cubicBezTo>
                    <a:pt x="1468" y="282"/>
                    <a:pt x="1469" y="281"/>
                    <a:pt x="1470" y="280"/>
                  </a:cubicBezTo>
                  <a:cubicBezTo>
                    <a:pt x="1470" y="280"/>
                    <a:pt x="1470" y="280"/>
                    <a:pt x="1470" y="279"/>
                  </a:cubicBezTo>
                  <a:cubicBezTo>
                    <a:pt x="1471" y="279"/>
                    <a:pt x="1471" y="278"/>
                    <a:pt x="1472" y="277"/>
                  </a:cubicBezTo>
                  <a:cubicBezTo>
                    <a:pt x="1472" y="276"/>
                    <a:pt x="1472" y="276"/>
                    <a:pt x="1472" y="276"/>
                  </a:cubicBezTo>
                  <a:cubicBezTo>
                    <a:pt x="1473" y="275"/>
                    <a:pt x="1473" y="274"/>
                    <a:pt x="1474" y="273"/>
                  </a:cubicBezTo>
                  <a:cubicBezTo>
                    <a:pt x="1474" y="272"/>
                    <a:pt x="1474" y="272"/>
                    <a:pt x="1474" y="272"/>
                  </a:cubicBezTo>
                  <a:cubicBezTo>
                    <a:pt x="1474" y="271"/>
                    <a:pt x="1475" y="271"/>
                    <a:pt x="1475" y="270"/>
                  </a:cubicBezTo>
                  <a:cubicBezTo>
                    <a:pt x="1475" y="269"/>
                    <a:pt x="1475" y="269"/>
                    <a:pt x="1475" y="269"/>
                  </a:cubicBezTo>
                  <a:cubicBezTo>
                    <a:pt x="1475" y="268"/>
                    <a:pt x="1476" y="267"/>
                    <a:pt x="1476" y="266"/>
                  </a:cubicBezTo>
                  <a:cubicBezTo>
                    <a:pt x="1476" y="265"/>
                    <a:pt x="1476" y="265"/>
                    <a:pt x="1476" y="265"/>
                  </a:cubicBezTo>
                  <a:cubicBezTo>
                    <a:pt x="1476" y="265"/>
                    <a:pt x="1476" y="264"/>
                    <a:pt x="1476" y="264"/>
                  </a:cubicBezTo>
                  <a:cubicBezTo>
                    <a:pt x="1476" y="262"/>
                    <a:pt x="1476" y="262"/>
                    <a:pt x="1476" y="262"/>
                  </a:cubicBezTo>
                  <a:cubicBezTo>
                    <a:pt x="1476" y="262"/>
                    <a:pt x="1476" y="261"/>
                    <a:pt x="1476" y="261"/>
                  </a:cubicBezTo>
                  <a:cubicBezTo>
                    <a:pt x="1476" y="260"/>
                    <a:pt x="1476" y="260"/>
                    <a:pt x="1476" y="260"/>
                  </a:cubicBezTo>
                  <a:cubicBezTo>
                    <a:pt x="1480" y="259"/>
                    <a:pt x="1480" y="259"/>
                    <a:pt x="1480" y="259"/>
                  </a:cubicBezTo>
                  <a:cubicBezTo>
                    <a:pt x="1476" y="259"/>
                    <a:pt x="1476" y="259"/>
                    <a:pt x="1476" y="259"/>
                  </a:cubicBezTo>
                  <a:cubicBezTo>
                    <a:pt x="1476" y="259"/>
                    <a:pt x="1476" y="258"/>
                    <a:pt x="1476" y="257"/>
                  </a:cubicBezTo>
                  <a:cubicBezTo>
                    <a:pt x="1475" y="256"/>
                    <a:pt x="1475" y="255"/>
                    <a:pt x="1475" y="254"/>
                  </a:cubicBezTo>
                  <a:cubicBezTo>
                    <a:pt x="1474" y="253"/>
                    <a:pt x="1474" y="253"/>
                    <a:pt x="1474" y="253"/>
                  </a:cubicBezTo>
                  <a:cubicBezTo>
                    <a:pt x="1474" y="253"/>
                    <a:pt x="1474" y="252"/>
                    <a:pt x="1474" y="251"/>
                  </a:cubicBezTo>
                  <a:cubicBezTo>
                    <a:pt x="1473" y="250"/>
                    <a:pt x="1473" y="250"/>
                    <a:pt x="1473" y="250"/>
                  </a:cubicBezTo>
                  <a:cubicBezTo>
                    <a:pt x="1473" y="250"/>
                    <a:pt x="1473" y="249"/>
                    <a:pt x="1472" y="249"/>
                  </a:cubicBezTo>
                  <a:cubicBezTo>
                    <a:pt x="1472" y="248"/>
                    <a:pt x="1472" y="248"/>
                    <a:pt x="1472" y="248"/>
                  </a:cubicBezTo>
                  <a:cubicBezTo>
                    <a:pt x="1471" y="247"/>
                    <a:pt x="1471" y="246"/>
                    <a:pt x="1471" y="246"/>
                  </a:cubicBezTo>
                  <a:cubicBezTo>
                    <a:pt x="1470" y="245"/>
                    <a:pt x="1470" y="245"/>
                    <a:pt x="1470" y="245"/>
                  </a:cubicBezTo>
                  <a:cubicBezTo>
                    <a:pt x="1470" y="244"/>
                    <a:pt x="1469" y="244"/>
                    <a:pt x="1469" y="243"/>
                  </a:cubicBezTo>
                  <a:cubicBezTo>
                    <a:pt x="1468" y="242"/>
                    <a:pt x="1468" y="242"/>
                    <a:pt x="1468" y="242"/>
                  </a:cubicBezTo>
                  <a:cubicBezTo>
                    <a:pt x="1467" y="241"/>
                    <a:pt x="1467" y="241"/>
                    <a:pt x="1466" y="240"/>
                  </a:cubicBezTo>
                  <a:cubicBezTo>
                    <a:pt x="1466" y="240"/>
                    <a:pt x="1466" y="240"/>
                    <a:pt x="1466" y="239"/>
                  </a:cubicBezTo>
                  <a:cubicBezTo>
                    <a:pt x="1465" y="238"/>
                    <a:pt x="1464" y="238"/>
                    <a:pt x="1463" y="237"/>
                  </a:cubicBezTo>
                  <a:cubicBezTo>
                    <a:pt x="1463" y="236"/>
                    <a:pt x="1463" y="236"/>
                    <a:pt x="1463" y="236"/>
                  </a:cubicBezTo>
                  <a:cubicBezTo>
                    <a:pt x="1462" y="235"/>
                    <a:pt x="1461" y="235"/>
                    <a:pt x="1460" y="234"/>
                  </a:cubicBezTo>
                  <a:cubicBezTo>
                    <a:pt x="1459" y="233"/>
                    <a:pt x="1459" y="233"/>
                    <a:pt x="1459" y="233"/>
                  </a:cubicBezTo>
                  <a:cubicBezTo>
                    <a:pt x="1456" y="231"/>
                    <a:pt x="1456" y="231"/>
                    <a:pt x="1456" y="231"/>
                  </a:cubicBezTo>
                  <a:cubicBezTo>
                    <a:pt x="1455" y="230"/>
                    <a:pt x="1455" y="230"/>
                    <a:pt x="1455" y="230"/>
                  </a:cubicBezTo>
                  <a:cubicBezTo>
                    <a:pt x="1454" y="229"/>
                    <a:pt x="1453" y="229"/>
                    <a:pt x="1453" y="228"/>
                  </a:cubicBezTo>
                  <a:cubicBezTo>
                    <a:pt x="1452" y="228"/>
                    <a:pt x="1452" y="227"/>
                    <a:pt x="1451" y="227"/>
                  </a:cubicBezTo>
                  <a:cubicBezTo>
                    <a:pt x="1450" y="226"/>
                    <a:pt x="1449" y="226"/>
                    <a:pt x="1448" y="225"/>
                  </a:cubicBezTo>
                  <a:cubicBezTo>
                    <a:pt x="1447" y="224"/>
                    <a:pt x="1447" y="224"/>
                    <a:pt x="1447" y="224"/>
                  </a:cubicBezTo>
                  <a:cubicBezTo>
                    <a:pt x="1446" y="223"/>
                    <a:pt x="1445" y="223"/>
                    <a:pt x="1444" y="222"/>
                  </a:cubicBezTo>
                  <a:cubicBezTo>
                    <a:pt x="1443" y="222"/>
                    <a:pt x="1443" y="222"/>
                    <a:pt x="1442" y="221"/>
                  </a:cubicBezTo>
                  <a:cubicBezTo>
                    <a:pt x="1442" y="221"/>
                    <a:pt x="1441" y="220"/>
                    <a:pt x="1440" y="220"/>
                  </a:cubicBezTo>
                  <a:cubicBezTo>
                    <a:pt x="1439" y="219"/>
                    <a:pt x="1439" y="219"/>
                    <a:pt x="1439" y="219"/>
                  </a:cubicBezTo>
                  <a:cubicBezTo>
                    <a:pt x="1438" y="219"/>
                    <a:pt x="1438" y="219"/>
                    <a:pt x="1437" y="218"/>
                  </a:cubicBezTo>
                  <a:cubicBezTo>
                    <a:pt x="1436" y="217"/>
                    <a:pt x="1434" y="216"/>
                    <a:pt x="1432" y="216"/>
                  </a:cubicBezTo>
                  <a:cubicBezTo>
                    <a:pt x="1357" y="177"/>
                    <a:pt x="1198" y="152"/>
                    <a:pt x="1027" y="152"/>
                  </a:cubicBezTo>
                  <a:cubicBezTo>
                    <a:pt x="960" y="152"/>
                    <a:pt x="894" y="156"/>
                    <a:pt x="833" y="163"/>
                  </a:cubicBezTo>
                  <a:cubicBezTo>
                    <a:pt x="830" y="164"/>
                    <a:pt x="827" y="164"/>
                    <a:pt x="824" y="165"/>
                  </a:cubicBezTo>
                  <a:cubicBezTo>
                    <a:pt x="824" y="165"/>
                    <a:pt x="817" y="165"/>
                    <a:pt x="816" y="165"/>
                  </a:cubicBezTo>
                  <a:cubicBezTo>
                    <a:pt x="813" y="166"/>
                    <a:pt x="809" y="166"/>
                    <a:pt x="806" y="167"/>
                  </a:cubicBezTo>
                  <a:cubicBezTo>
                    <a:pt x="803" y="167"/>
                    <a:pt x="803" y="167"/>
                    <a:pt x="803" y="167"/>
                  </a:cubicBezTo>
                  <a:cubicBezTo>
                    <a:pt x="799" y="168"/>
                    <a:pt x="795" y="168"/>
                    <a:pt x="791" y="169"/>
                  </a:cubicBezTo>
                  <a:cubicBezTo>
                    <a:pt x="790" y="169"/>
                    <a:pt x="789" y="169"/>
                    <a:pt x="788" y="170"/>
                  </a:cubicBezTo>
                  <a:cubicBezTo>
                    <a:pt x="785" y="170"/>
                    <a:pt x="782" y="171"/>
                    <a:pt x="778" y="171"/>
                  </a:cubicBezTo>
                  <a:cubicBezTo>
                    <a:pt x="777" y="171"/>
                    <a:pt x="776" y="172"/>
                    <a:pt x="776" y="172"/>
                  </a:cubicBezTo>
                  <a:cubicBezTo>
                    <a:pt x="772" y="172"/>
                    <a:pt x="768" y="173"/>
                    <a:pt x="764" y="174"/>
                  </a:cubicBezTo>
                  <a:cubicBezTo>
                    <a:pt x="752" y="176"/>
                    <a:pt x="752" y="176"/>
                    <a:pt x="752" y="176"/>
                  </a:cubicBezTo>
                  <a:cubicBezTo>
                    <a:pt x="750" y="177"/>
                    <a:pt x="750" y="177"/>
                    <a:pt x="750" y="177"/>
                  </a:cubicBezTo>
                  <a:cubicBezTo>
                    <a:pt x="746" y="177"/>
                    <a:pt x="742" y="178"/>
                    <a:pt x="739" y="179"/>
                  </a:cubicBezTo>
                  <a:cubicBezTo>
                    <a:pt x="738" y="179"/>
                    <a:pt x="738" y="179"/>
                    <a:pt x="738" y="179"/>
                  </a:cubicBezTo>
                  <a:cubicBezTo>
                    <a:pt x="738" y="179"/>
                    <a:pt x="730" y="181"/>
                    <a:pt x="728" y="181"/>
                  </a:cubicBezTo>
                  <a:cubicBezTo>
                    <a:pt x="725" y="182"/>
                    <a:pt x="725" y="182"/>
                    <a:pt x="725" y="182"/>
                  </a:cubicBezTo>
                  <a:cubicBezTo>
                    <a:pt x="723" y="182"/>
                    <a:pt x="723" y="182"/>
                    <a:pt x="723" y="182"/>
                  </a:cubicBezTo>
                  <a:cubicBezTo>
                    <a:pt x="721" y="183"/>
                    <a:pt x="719" y="183"/>
                    <a:pt x="717" y="184"/>
                  </a:cubicBezTo>
                  <a:cubicBezTo>
                    <a:pt x="716" y="184"/>
                    <a:pt x="716" y="184"/>
                    <a:pt x="716" y="184"/>
                  </a:cubicBezTo>
                  <a:cubicBezTo>
                    <a:pt x="716" y="184"/>
                    <a:pt x="716" y="184"/>
                    <a:pt x="715" y="184"/>
                  </a:cubicBezTo>
                  <a:cubicBezTo>
                    <a:pt x="712" y="185"/>
                    <a:pt x="708" y="186"/>
                    <a:pt x="705" y="187"/>
                  </a:cubicBezTo>
                  <a:cubicBezTo>
                    <a:pt x="703" y="187"/>
                    <a:pt x="703" y="187"/>
                    <a:pt x="703" y="187"/>
                  </a:cubicBezTo>
                  <a:cubicBezTo>
                    <a:pt x="701" y="188"/>
                    <a:pt x="698" y="189"/>
                    <a:pt x="696" y="189"/>
                  </a:cubicBezTo>
                  <a:cubicBezTo>
                    <a:pt x="695" y="190"/>
                    <a:pt x="694" y="190"/>
                    <a:pt x="693" y="190"/>
                  </a:cubicBezTo>
                  <a:cubicBezTo>
                    <a:pt x="690" y="191"/>
                    <a:pt x="687" y="192"/>
                    <a:pt x="684" y="193"/>
                  </a:cubicBezTo>
                  <a:cubicBezTo>
                    <a:pt x="684" y="193"/>
                    <a:pt x="683" y="193"/>
                    <a:pt x="683" y="193"/>
                  </a:cubicBezTo>
                  <a:cubicBezTo>
                    <a:pt x="680" y="194"/>
                    <a:pt x="678" y="195"/>
                    <a:pt x="676" y="195"/>
                  </a:cubicBezTo>
                  <a:cubicBezTo>
                    <a:pt x="675" y="195"/>
                    <a:pt x="675" y="196"/>
                    <a:pt x="674" y="196"/>
                  </a:cubicBezTo>
                  <a:cubicBezTo>
                    <a:pt x="673" y="196"/>
                    <a:pt x="673" y="196"/>
                    <a:pt x="673" y="196"/>
                  </a:cubicBezTo>
                  <a:cubicBezTo>
                    <a:pt x="671" y="197"/>
                    <a:pt x="668" y="198"/>
                    <a:pt x="665" y="199"/>
                  </a:cubicBezTo>
                  <a:cubicBezTo>
                    <a:pt x="665" y="199"/>
                    <a:pt x="665" y="199"/>
                    <a:pt x="665" y="199"/>
                  </a:cubicBezTo>
                  <a:cubicBezTo>
                    <a:pt x="663" y="200"/>
                    <a:pt x="661" y="200"/>
                    <a:pt x="660" y="201"/>
                  </a:cubicBezTo>
                  <a:cubicBezTo>
                    <a:pt x="657" y="202"/>
                    <a:pt x="657" y="202"/>
                    <a:pt x="657" y="202"/>
                  </a:cubicBezTo>
                  <a:cubicBezTo>
                    <a:pt x="656" y="202"/>
                    <a:pt x="656" y="202"/>
                    <a:pt x="656" y="202"/>
                  </a:cubicBezTo>
                  <a:cubicBezTo>
                    <a:pt x="653" y="203"/>
                    <a:pt x="651" y="204"/>
                    <a:pt x="649" y="205"/>
                  </a:cubicBezTo>
                  <a:cubicBezTo>
                    <a:pt x="649" y="205"/>
                    <a:pt x="649" y="205"/>
                    <a:pt x="648" y="205"/>
                  </a:cubicBezTo>
                  <a:cubicBezTo>
                    <a:pt x="646" y="206"/>
                    <a:pt x="643" y="207"/>
                    <a:pt x="641" y="208"/>
                  </a:cubicBezTo>
                  <a:cubicBezTo>
                    <a:pt x="640" y="209"/>
                    <a:pt x="640" y="209"/>
                    <a:pt x="640" y="209"/>
                  </a:cubicBezTo>
                  <a:cubicBezTo>
                    <a:pt x="640" y="209"/>
                    <a:pt x="640" y="209"/>
                    <a:pt x="640" y="209"/>
                  </a:cubicBezTo>
                  <a:cubicBezTo>
                    <a:pt x="638" y="210"/>
                    <a:pt x="636" y="211"/>
                    <a:pt x="634" y="211"/>
                  </a:cubicBezTo>
                  <a:cubicBezTo>
                    <a:pt x="634" y="212"/>
                    <a:pt x="633" y="212"/>
                    <a:pt x="633" y="212"/>
                  </a:cubicBezTo>
                  <a:cubicBezTo>
                    <a:pt x="631" y="213"/>
                    <a:pt x="629" y="214"/>
                    <a:pt x="627" y="215"/>
                  </a:cubicBezTo>
                  <a:cubicBezTo>
                    <a:pt x="627" y="215"/>
                    <a:pt x="626" y="215"/>
                    <a:pt x="626" y="216"/>
                  </a:cubicBezTo>
                  <a:cubicBezTo>
                    <a:pt x="624" y="217"/>
                    <a:pt x="623" y="217"/>
                    <a:pt x="621" y="218"/>
                  </a:cubicBezTo>
                  <a:cubicBezTo>
                    <a:pt x="621" y="219"/>
                    <a:pt x="620" y="219"/>
                    <a:pt x="620" y="219"/>
                  </a:cubicBezTo>
                  <a:cubicBezTo>
                    <a:pt x="618" y="220"/>
                    <a:pt x="617" y="221"/>
                    <a:pt x="615" y="222"/>
                  </a:cubicBezTo>
                  <a:cubicBezTo>
                    <a:pt x="614" y="223"/>
                    <a:pt x="614" y="223"/>
                    <a:pt x="614" y="223"/>
                  </a:cubicBezTo>
                  <a:cubicBezTo>
                    <a:pt x="614" y="223"/>
                    <a:pt x="614" y="223"/>
                    <a:pt x="614" y="223"/>
                  </a:cubicBezTo>
                  <a:cubicBezTo>
                    <a:pt x="612" y="224"/>
                    <a:pt x="611" y="224"/>
                    <a:pt x="610" y="225"/>
                  </a:cubicBezTo>
                  <a:cubicBezTo>
                    <a:pt x="609" y="226"/>
                    <a:pt x="609" y="226"/>
                    <a:pt x="609" y="226"/>
                  </a:cubicBezTo>
                  <a:cubicBezTo>
                    <a:pt x="607" y="227"/>
                    <a:pt x="606" y="228"/>
                    <a:pt x="605" y="229"/>
                  </a:cubicBezTo>
                  <a:cubicBezTo>
                    <a:pt x="604" y="229"/>
                    <a:pt x="604" y="229"/>
                    <a:pt x="604" y="229"/>
                  </a:cubicBezTo>
                  <a:cubicBezTo>
                    <a:pt x="603" y="230"/>
                    <a:pt x="602" y="231"/>
                    <a:pt x="601" y="233"/>
                  </a:cubicBezTo>
                  <a:cubicBezTo>
                    <a:pt x="600" y="233"/>
                    <a:pt x="600" y="233"/>
                    <a:pt x="600" y="233"/>
                  </a:cubicBezTo>
                  <a:cubicBezTo>
                    <a:pt x="599" y="234"/>
                    <a:pt x="598" y="235"/>
                    <a:pt x="597" y="236"/>
                  </a:cubicBezTo>
                  <a:cubicBezTo>
                    <a:pt x="597" y="236"/>
                    <a:pt x="596" y="236"/>
                    <a:pt x="596" y="237"/>
                  </a:cubicBezTo>
                  <a:cubicBezTo>
                    <a:pt x="595" y="238"/>
                    <a:pt x="594" y="239"/>
                    <a:pt x="593" y="240"/>
                  </a:cubicBezTo>
                  <a:cubicBezTo>
                    <a:pt x="593" y="240"/>
                    <a:pt x="593" y="240"/>
                    <a:pt x="593" y="240"/>
                  </a:cubicBezTo>
                  <a:cubicBezTo>
                    <a:pt x="592" y="241"/>
                    <a:pt x="592" y="242"/>
                    <a:pt x="591" y="243"/>
                  </a:cubicBezTo>
                  <a:cubicBezTo>
                    <a:pt x="590" y="244"/>
                    <a:pt x="590" y="244"/>
                    <a:pt x="590" y="244"/>
                  </a:cubicBezTo>
                  <a:cubicBezTo>
                    <a:pt x="590" y="245"/>
                    <a:pt x="589" y="246"/>
                    <a:pt x="588" y="247"/>
                  </a:cubicBezTo>
                  <a:cubicBezTo>
                    <a:pt x="588" y="247"/>
                    <a:pt x="588" y="247"/>
                    <a:pt x="588" y="247"/>
                  </a:cubicBezTo>
                  <a:cubicBezTo>
                    <a:pt x="588" y="248"/>
                    <a:pt x="587" y="249"/>
                    <a:pt x="587" y="250"/>
                  </a:cubicBezTo>
                  <a:cubicBezTo>
                    <a:pt x="587" y="251"/>
                    <a:pt x="587" y="251"/>
                    <a:pt x="587" y="251"/>
                  </a:cubicBezTo>
                  <a:cubicBezTo>
                    <a:pt x="586" y="252"/>
                    <a:pt x="586" y="253"/>
                    <a:pt x="586" y="254"/>
                  </a:cubicBezTo>
                  <a:cubicBezTo>
                    <a:pt x="585" y="254"/>
                    <a:pt x="585" y="254"/>
                    <a:pt x="585" y="254"/>
                  </a:cubicBezTo>
                  <a:cubicBezTo>
                    <a:pt x="585" y="255"/>
                    <a:pt x="585" y="256"/>
                    <a:pt x="585" y="257"/>
                  </a:cubicBezTo>
                  <a:cubicBezTo>
                    <a:pt x="585" y="258"/>
                    <a:pt x="585" y="258"/>
                    <a:pt x="585" y="258"/>
                  </a:cubicBezTo>
                  <a:cubicBezTo>
                    <a:pt x="585" y="259"/>
                    <a:pt x="584" y="260"/>
                    <a:pt x="584" y="260"/>
                  </a:cubicBezTo>
                  <a:cubicBezTo>
                    <a:pt x="584" y="261"/>
                    <a:pt x="584" y="261"/>
                    <a:pt x="584" y="261"/>
                  </a:cubicBezTo>
                  <a:cubicBezTo>
                    <a:pt x="584" y="263"/>
                    <a:pt x="584" y="263"/>
                    <a:pt x="584" y="263"/>
                  </a:cubicBezTo>
                  <a:cubicBezTo>
                    <a:pt x="585" y="264"/>
                    <a:pt x="585" y="264"/>
                    <a:pt x="585" y="264"/>
                  </a:cubicBezTo>
                  <a:cubicBezTo>
                    <a:pt x="585" y="265"/>
                    <a:pt x="585" y="266"/>
                    <a:pt x="585" y="266"/>
                  </a:cubicBezTo>
                  <a:cubicBezTo>
                    <a:pt x="585" y="267"/>
                    <a:pt x="585" y="267"/>
                    <a:pt x="585" y="267"/>
                  </a:cubicBezTo>
                  <a:cubicBezTo>
                    <a:pt x="585" y="268"/>
                    <a:pt x="585" y="268"/>
                    <a:pt x="586" y="269"/>
                  </a:cubicBezTo>
                  <a:cubicBezTo>
                    <a:pt x="586" y="270"/>
                    <a:pt x="586" y="270"/>
                    <a:pt x="586" y="270"/>
                  </a:cubicBezTo>
                  <a:cubicBezTo>
                    <a:pt x="586" y="271"/>
                    <a:pt x="587" y="271"/>
                    <a:pt x="587" y="272"/>
                  </a:cubicBezTo>
                  <a:cubicBezTo>
                    <a:pt x="587" y="273"/>
                    <a:pt x="587" y="273"/>
                    <a:pt x="587" y="273"/>
                  </a:cubicBezTo>
                  <a:cubicBezTo>
                    <a:pt x="587" y="273"/>
                    <a:pt x="588" y="274"/>
                    <a:pt x="588" y="275"/>
                  </a:cubicBezTo>
                  <a:cubicBezTo>
                    <a:pt x="588" y="275"/>
                    <a:pt x="589" y="275"/>
                    <a:pt x="589" y="276"/>
                  </a:cubicBezTo>
                  <a:cubicBezTo>
                    <a:pt x="589" y="276"/>
                    <a:pt x="589" y="277"/>
                    <a:pt x="590" y="277"/>
                  </a:cubicBezTo>
                  <a:cubicBezTo>
                    <a:pt x="590" y="278"/>
                    <a:pt x="590" y="278"/>
                    <a:pt x="590" y="278"/>
                  </a:cubicBezTo>
                  <a:cubicBezTo>
                    <a:pt x="591" y="279"/>
                    <a:pt x="591" y="280"/>
                    <a:pt x="592" y="280"/>
                  </a:cubicBezTo>
                  <a:cubicBezTo>
                    <a:pt x="593" y="281"/>
                    <a:pt x="593" y="281"/>
                    <a:pt x="593" y="281"/>
                  </a:cubicBezTo>
                  <a:cubicBezTo>
                    <a:pt x="593" y="282"/>
                    <a:pt x="594" y="283"/>
                    <a:pt x="594" y="283"/>
                  </a:cubicBezTo>
                  <a:cubicBezTo>
                    <a:pt x="595" y="284"/>
                    <a:pt x="595" y="284"/>
                    <a:pt x="595" y="284"/>
                  </a:cubicBezTo>
                  <a:cubicBezTo>
                    <a:pt x="595" y="284"/>
                    <a:pt x="595" y="284"/>
                    <a:pt x="595" y="284"/>
                  </a:cubicBezTo>
                  <a:cubicBezTo>
                    <a:pt x="596" y="285"/>
                    <a:pt x="596" y="286"/>
                    <a:pt x="597" y="286"/>
                  </a:cubicBezTo>
                  <a:cubicBezTo>
                    <a:pt x="598" y="287"/>
                    <a:pt x="598" y="287"/>
                    <a:pt x="598" y="287"/>
                  </a:cubicBezTo>
                  <a:cubicBezTo>
                    <a:pt x="599" y="288"/>
                    <a:pt x="600" y="289"/>
                    <a:pt x="601" y="290"/>
                  </a:cubicBezTo>
                  <a:cubicBezTo>
                    <a:pt x="601" y="290"/>
                    <a:pt x="602" y="290"/>
                    <a:pt x="602" y="291"/>
                  </a:cubicBezTo>
                  <a:cubicBezTo>
                    <a:pt x="604" y="293"/>
                    <a:pt x="604" y="293"/>
                    <a:pt x="604" y="293"/>
                  </a:cubicBezTo>
                  <a:cubicBezTo>
                    <a:pt x="605" y="293"/>
                    <a:pt x="605" y="293"/>
                    <a:pt x="605" y="293"/>
                  </a:cubicBezTo>
                  <a:cubicBezTo>
                    <a:pt x="605" y="293"/>
                    <a:pt x="605" y="293"/>
                    <a:pt x="606" y="294"/>
                  </a:cubicBezTo>
                  <a:cubicBezTo>
                    <a:pt x="606" y="294"/>
                    <a:pt x="607" y="295"/>
                    <a:pt x="608" y="295"/>
                  </a:cubicBezTo>
                  <a:cubicBezTo>
                    <a:pt x="609" y="296"/>
                    <a:pt x="609" y="296"/>
                    <a:pt x="609" y="296"/>
                  </a:cubicBezTo>
                  <a:cubicBezTo>
                    <a:pt x="610" y="297"/>
                    <a:pt x="611" y="298"/>
                    <a:pt x="612" y="298"/>
                  </a:cubicBezTo>
                  <a:cubicBezTo>
                    <a:pt x="613" y="299"/>
                    <a:pt x="613" y="299"/>
                    <a:pt x="614" y="299"/>
                  </a:cubicBezTo>
                  <a:cubicBezTo>
                    <a:pt x="615" y="300"/>
                    <a:pt x="616" y="301"/>
                    <a:pt x="617" y="301"/>
                  </a:cubicBezTo>
                  <a:cubicBezTo>
                    <a:pt x="617" y="301"/>
                    <a:pt x="618" y="302"/>
                    <a:pt x="618" y="302"/>
                  </a:cubicBezTo>
                  <a:cubicBezTo>
                    <a:pt x="622" y="304"/>
                    <a:pt x="622" y="304"/>
                    <a:pt x="622" y="304"/>
                  </a:cubicBezTo>
                  <a:cubicBezTo>
                    <a:pt x="622" y="304"/>
                    <a:pt x="623" y="305"/>
                    <a:pt x="623" y="305"/>
                  </a:cubicBezTo>
                  <a:cubicBezTo>
                    <a:pt x="625" y="306"/>
                    <a:pt x="627" y="307"/>
                    <a:pt x="628" y="308"/>
                  </a:cubicBezTo>
                  <a:cubicBezTo>
                    <a:pt x="644" y="316"/>
                    <a:pt x="664" y="324"/>
                    <a:pt x="687" y="330"/>
                  </a:cubicBezTo>
                  <a:cubicBezTo>
                    <a:pt x="687" y="331"/>
                    <a:pt x="687" y="331"/>
                    <a:pt x="687" y="331"/>
                  </a:cubicBezTo>
                  <a:cubicBezTo>
                    <a:pt x="688" y="331"/>
                    <a:pt x="688" y="331"/>
                    <a:pt x="688" y="331"/>
                  </a:cubicBezTo>
                  <a:lnTo>
                    <a:pt x="689" y="331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65" name="Title 15"/>
          <p:cNvSpPr txBox="1">
            <a:spLocks/>
          </p:cNvSpPr>
          <p:nvPr/>
        </p:nvSpPr>
        <p:spPr>
          <a:xfrm>
            <a:off x="-601030" y="545958"/>
            <a:ext cx="10802595" cy="665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CZY SI ZROZUMIE PRAWO?</a:t>
            </a:r>
            <a:endParaRPr kumimoji="0" lang="id-ID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6" name="Text Placeholder 16"/>
          <p:cNvSpPr txBox="1">
            <a:spLocks/>
          </p:cNvSpPr>
          <p:nvPr/>
        </p:nvSpPr>
        <p:spPr>
          <a:xfrm>
            <a:off x="407430" y="1135043"/>
            <a:ext cx="8785675" cy="24085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alibri"/>
              </a:rPr>
              <a:t>Czego potrzebujemy, aby sztuczna inteligencja rzeczywiście stosowała prawo a nie schematy?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7" name="TextBox 17"/>
          <p:cNvSpPr txBox="1"/>
          <p:nvPr/>
        </p:nvSpPr>
        <p:spPr>
          <a:xfrm>
            <a:off x="6183658" y="2181641"/>
            <a:ext cx="2920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Maszynowe przetwarzanie języka prawnego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</p:txBody>
      </p:sp>
      <p:sp>
        <p:nvSpPr>
          <p:cNvPr id="68" name="TextBox 19"/>
          <p:cNvSpPr txBox="1"/>
          <p:nvPr/>
        </p:nvSpPr>
        <p:spPr>
          <a:xfrm>
            <a:off x="5539735" y="3177600"/>
            <a:ext cx="3712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Wpływ czynników otoczenia normatywnego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</p:txBody>
      </p:sp>
      <p:sp>
        <p:nvSpPr>
          <p:cNvPr id="69" name="TextBox 21"/>
          <p:cNvSpPr txBox="1"/>
          <p:nvPr/>
        </p:nvSpPr>
        <p:spPr>
          <a:xfrm>
            <a:off x="4887526" y="4068147"/>
            <a:ext cx="3714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Problematyka interpretacji i kolizji norm, zastosowania reguł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</p:txBody>
      </p:sp>
      <p:sp>
        <p:nvSpPr>
          <p:cNvPr id="70" name="TextBox 23"/>
          <p:cNvSpPr txBox="1"/>
          <p:nvPr/>
        </p:nvSpPr>
        <p:spPr>
          <a:xfrm>
            <a:off x="4214505" y="4759306"/>
            <a:ext cx="2904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Problematyka wykładni prawa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</p:txBody>
      </p:sp>
      <p:sp>
        <p:nvSpPr>
          <p:cNvPr id="71" name="TextBox 25"/>
          <p:cNvSpPr txBox="1"/>
          <p:nvPr/>
        </p:nvSpPr>
        <p:spPr>
          <a:xfrm>
            <a:off x="3551542" y="5630119"/>
            <a:ext cx="4308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Problematyka tekstowości prawa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</p:txBody>
      </p:sp>
      <p:sp>
        <p:nvSpPr>
          <p:cNvPr id="72" name="Freeform 23"/>
          <p:cNvSpPr>
            <a:spLocks noEditPoints="1"/>
          </p:cNvSpPr>
          <p:nvPr/>
        </p:nvSpPr>
        <p:spPr bwMode="auto">
          <a:xfrm>
            <a:off x="5465416" y="2246373"/>
            <a:ext cx="546795" cy="453661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grpSp>
        <p:nvGrpSpPr>
          <p:cNvPr id="73" name="Group 77"/>
          <p:cNvGrpSpPr/>
          <p:nvPr/>
        </p:nvGrpSpPr>
        <p:grpSpPr>
          <a:xfrm>
            <a:off x="4267539" y="4026934"/>
            <a:ext cx="525763" cy="402584"/>
            <a:chOff x="5552261" y="1554043"/>
            <a:chExt cx="363359" cy="278229"/>
          </a:xfrm>
          <a:solidFill>
            <a:schemeClr val="accent3"/>
          </a:solidFill>
        </p:grpSpPr>
        <p:sp>
          <p:nvSpPr>
            <p:cNvPr id="74" name="Freeform 96"/>
            <p:cNvSpPr>
              <a:spLocks/>
            </p:cNvSpPr>
            <p:nvPr/>
          </p:nvSpPr>
          <p:spPr bwMode="auto">
            <a:xfrm>
              <a:off x="5552261" y="1715997"/>
              <a:ext cx="363359" cy="116275"/>
            </a:xfrm>
            <a:custGeom>
              <a:avLst/>
              <a:gdLst/>
              <a:ahLst/>
              <a:cxnLst>
                <a:cxn ang="0">
                  <a:pos x="211" y="31"/>
                </a:cxn>
                <a:cxn ang="0">
                  <a:pos x="140" y="31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96"/>
                </a:cxn>
                <a:cxn ang="0">
                  <a:pos x="0" y="96"/>
                </a:cxn>
                <a:cxn ang="0">
                  <a:pos x="2" y="102"/>
                </a:cxn>
                <a:cxn ang="0">
                  <a:pos x="4" y="107"/>
                </a:cxn>
                <a:cxn ang="0">
                  <a:pos x="9" y="111"/>
                </a:cxn>
                <a:cxn ang="0">
                  <a:pos x="17" y="112"/>
                </a:cxn>
                <a:cxn ang="0">
                  <a:pos x="334" y="112"/>
                </a:cxn>
                <a:cxn ang="0">
                  <a:pos x="334" y="112"/>
                </a:cxn>
                <a:cxn ang="0">
                  <a:pos x="341" y="111"/>
                </a:cxn>
                <a:cxn ang="0">
                  <a:pos x="347" y="107"/>
                </a:cxn>
                <a:cxn ang="0">
                  <a:pos x="350" y="102"/>
                </a:cxn>
                <a:cxn ang="0">
                  <a:pos x="350" y="96"/>
                </a:cxn>
                <a:cxn ang="0">
                  <a:pos x="350" y="0"/>
                </a:cxn>
                <a:cxn ang="0">
                  <a:pos x="211" y="0"/>
                </a:cxn>
                <a:cxn ang="0">
                  <a:pos x="211" y="31"/>
                </a:cxn>
              </a:cxnLst>
              <a:rect l="0" t="0" r="r" b="b"/>
              <a:pathLst>
                <a:path w="350" h="112">
                  <a:moveTo>
                    <a:pt x="211" y="31"/>
                  </a:moveTo>
                  <a:lnTo>
                    <a:pt x="140" y="31"/>
                  </a:lnTo>
                  <a:lnTo>
                    <a:pt x="140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02"/>
                  </a:lnTo>
                  <a:lnTo>
                    <a:pt x="4" y="107"/>
                  </a:lnTo>
                  <a:lnTo>
                    <a:pt x="9" y="111"/>
                  </a:lnTo>
                  <a:lnTo>
                    <a:pt x="17" y="112"/>
                  </a:lnTo>
                  <a:lnTo>
                    <a:pt x="334" y="112"/>
                  </a:lnTo>
                  <a:lnTo>
                    <a:pt x="334" y="112"/>
                  </a:lnTo>
                  <a:lnTo>
                    <a:pt x="341" y="111"/>
                  </a:lnTo>
                  <a:lnTo>
                    <a:pt x="347" y="107"/>
                  </a:lnTo>
                  <a:lnTo>
                    <a:pt x="350" y="102"/>
                  </a:lnTo>
                  <a:lnTo>
                    <a:pt x="350" y="96"/>
                  </a:lnTo>
                  <a:lnTo>
                    <a:pt x="350" y="0"/>
                  </a:lnTo>
                  <a:lnTo>
                    <a:pt x="211" y="0"/>
                  </a:lnTo>
                  <a:lnTo>
                    <a:pt x="211" y="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75" name="Freeform 97"/>
            <p:cNvSpPr>
              <a:spLocks noEditPoints="1"/>
            </p:cNvSpPr>
            <p:nvPr/>
          </p:nvSpPr>
          <p:spPr bwMode="auto">
            <a:xfrm>
              <a:off x="5552261" y="1554043"/>
              <a:ext cx="363359" cy="137038"/>
            </a:xfrm>
            <a:custGeom>
              <a:avLst/>
              <a:gdLst/>
              <a:ahLst/>
              <a:cxnLst>
                <a:cxn ang="0">
                  <a:pos x="334" y="42"/>
                </a:cxn>
                <a:cxn ang="0">
                  <a:pos x="225" y="42"/>
                </a:cxn>
                <a:cxn ang="0">
                  <a:pos x="225" y="42"/>
                </a:cxn>
                <a:cxn ang="0">
                  <a:pos x="225" y="5"/>
                </a:cxn>
                <a:cxn ang="0">
                  <a:pos x="225" y="5"/>
                </a:cxn>
                <a:cxn ang="0">
                  <a:pos x="225" y="2"/>
                </a:cxn>
                <a:cxn ang="0">
                  <a:pos x="223" y="0"/>
                </a:cxn>
                <a:cxn ang="0">
                  <a:pos x="222" y="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18" y="2"/>
                </a:cxn>
                <a:cxn ang="0">
                  <a:pos x="116" y="4"/>
                </a:cxn>
                <a:cxn ang="0">
                  <a:pos x="115" y="5"/>
                </a:cxn>
                <a:cxn ang="0">
                  <a:pos x="115" y="5"/>
                </a:cxn>
                <a:cxn ang="0">
                  <a:pos x="115" y="42"/>
                </a:cxn>
                <a:cxn ang="0">
                  <a:pos x="17" y="42"/>
                </a:cxn>
                <a:cxn ang="0">
                  <a:pos x="17" y="42"/>
                </a:cxn>
                <a:cxn ang="0">
                  <a:pos x="9" y="42"/>
                </a:cxn>
                <a:cxn ang="0">
                  <a:pos x="4" y="45"/>
                </a:cxn>
                <a:cxn ang="0">
                  <a:pos x="2" y="51"/>
                </a:cxn>
                <a:cxn ang="0">
                  <a:pos x="0" y="58"/>
                </a:cxn>
                <a:cxn ang="0">
                  <a:pos x="0" y="130"/>
                </a:cxn>
                <a:cxn ang="0">
                  <a:pos x="350" y="130"/>
                </a:cxn>
                <a:cxn ang="0">
                  <a:pos x="350" y="58"/>
                </a:cxn>
                <a:cxn ang="0">
                  <a:pos x="350" y="58"/>
                </a:cxn>
                <a:cxn ang="0">
                  <a:pos x="350" y="51"/>
                </a:cxn>
                <a:cxn ang="0">
                  <a:pos x="347" y="45"/>
                </a:cxn>
                <a:cxn ang="0">
                  <a:pos x="341" y="42"/>
                </a:cxn>
                <a:cxn ang="0">
                  <a:pos x="334" y="42"/>
                </a:cxn>
                <a:cxn ang="0">
                  <a:pos x="334" y="42"/>
                </a:cxn>
                <a:cxn ang="0">
                  <a:pos x="133" y="42"/>
                </a:cxn>
                <a:cxn ang="0">
                  <a:pos x="133" y="13"/>
                </a:cxn>
                <a:cxn ang="0">
                  <a:pos x="209" y="13"/>
                </a:cxn>
                <a:cxn ang="0">
                  <a:pos x="209" y="42"/>
                </a:cxn>
                <a:cxn ang="0">
                  <a:pos x="133" y="42"/>
                </a:cxn>
              </a:cxnLst>
              <a:rect l="0" t="0" r="r" b="b"/>
              <a:pathLst>
                <a:path w="350" h="130">
                  <a:moveTo>
                    <a:pt x="334" y="42"/>
                  </a:moveTo>
                  <a:lnTo>
                    <a:pt x="225" y="42"/>
                  </a:lnTo>
                  <a:lnTo>
                    <a:pt x="225" y="42"/>
                  </a:lnTo>
                  <a:lnTo>
                    <a:pt x="225" y="5"/>
                  </a:lnTo>
                  <a:lnTo>
                    <a:pt x="225" y="5"/>
                  </a:lnTo>
                  <a:lnTo>
                    <a:pt x="225" y="2"/>
                  </a:lnTo>
                  <a:lnTo>
                    <a:pt x="223" y="0"/>
                  </a:lnTo>
                  <a:lnTo>
                    <a:pt x="222" y="0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18" y="2"/>
                  </a:lnTo>
                  <a:lnTo>
                    <a:pt x="116" y="4"/>
                  </a:lnTo>
                  <a:lnTo>
                    <a:pt x="115" y="5"/>
                  </a:lnTo>
                  <a:lnTo>
                    <a:pt x="115" y="5"/>
                  </a:lnTo>
                  <a:lnTo>
                    <a:pt x="115" y="42"/>
                  </a:lnTo>
                  <a:lnTo>
                    <a:pt x="17" y="42"/>
                  </a:lnTo>
                  <a:lnTo>
                    <a:pt x="17" y="42"/>
                  </a:lnTo>
                  <a:lnTo>
                    <a:pt x="9" y="42"/>
                  </a:lnTo>
                  <a:lnTo>
                    <a:pt x="4" y="45"/>
                  </a:lnTo>
                  <a:lnTo>
                    <a:pt x="2" y="51"/>
                  </a:lnTo>
                  <a:lnTo>
                    <a:pt x="0" y="58"/>
                  </a:lnTo>
                  <a:lnTo>
                    <a:pt x="0" y="130"/>
                  </a:lnTo>
                  <a:lnTo>
                    <a:pt x="350" y="130"/>
                  </a:lnTo>
                  <a:lnTo>
                    <a:pt x="350" y="58"/>
                  </a:lnTo>
                  <a:lnTo>
                    <a:pt x="350" y="58"/>
                  </a:lnTo>
                  <a:lnTo>
                    <a:pt x="350" y="51"/>
                  </a:lnTo>
                  <a:lnTo>
                    <a:pt x="347" y="45"/>
                  </a:lnTo>
                  <a:lnTo>
                    <a:pt x="341" y="42"/>
                  </a:lnTo>
                  <a:lnTo>
                    <a:pt x="334" y="42"/>
                  </a:lnTo>
                  <a:lnTo>
                    <a:pt x="334" y="42"/>
                  </a:lnTo>
                  <a:close/>
                  <a:moveTo>
                    <a:pt x="133" y="42"/>
                  </a:moveTo>
                  <a:lnTo>
                    <a:pt x="133" y="13"/>
                  </a:lnTo>
                  <a:lnTo>
                    <a:pt x="209" y="13"/>
                  </a:lnTo>
                  <a:lnTo>
                    <a:pt x="209" y="42"/>
                  </a:lnTo>
                  <a:lnTo>
                    <a:pt x="133" y="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76" name="Rectangle 98"/>
            <p:cNvSpPr>
              <a:spLocks noChangeArrowheads="1"/>
            </p:cNvSpPr>
            <p:nvPr/>
          </p:nvSpPr>
          <p:spPr bwMode="auto">
            <a:xfrm>
              <a:off x="5710062" y="1715997"/>
              <a:ext cx="45679" cy="186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77" name="Freeform 104"/>
          <p:cNvSpPr>
            <a:spLocks noEditPoints="1"/>
          </p:cNvSpPr>
          <p:nvPr/>
        </p:nvSpPr>
        <p:spPr bwMode="auto">
          <a:xfrm>
            <a:off x="3662139" y="4799327"/>
            <a:ext cx="465677" cy="453661"/>
          </a:xfrm>
          <a:custGeom>
            <a:avLst/>
            <a:gdLst/>
            <a:ahLst/>
            <a:cxnLst>
              <a:cxn ang="0">
                <a:pos x="243" y="45"/>
              </a:cxn>
              <a:cxn ang="0">
                <a:pos x="243" y="20"/>
              </a:cxn>
              <a:cxn ang="0">
                <a:pos x="238" y="6"/>
              </a:cxn>
              <a:cxn ang="0">
                <a:pos x="221" y="0"/>
              </a:cxn>
              <a:cxn ang="0">
                <a:pos x="214" y="2"/>
              </a:cxn>
              <a:cxn ang="0">
                <a:pos x="203" y="13"/>
              </a:cxn>
              <a:cxn ang="0">
                <a:pos x="202" y="45"/>
              </a:cxn>
              <a:cxn ang="0">
                <a:pos x="109" y="20"/>
              </a:cxn>
              <a:cxn ang="0">
                <a:pos x="107" y="13"/>
              </a:cxn>
              <a:cxn ang="0">
                <a:pos x="96" y="2"/>
              </a:cxn>
              <a:cxn ang="0">
                <a:pos x="87" y="0"/>
              </a:cxn>
              <a:cxn ang="0">
                <a:pos x="73" y="6"/>
              </a:cxn>
              <a:cxn ang="0">
                <a:pos x="67" y="20"/>
              </a:cxn>
              <a:cxn ang="0">
                <a:pos x="17" y="45"/>
              </a:cxn>
              <a:cxn ang="0">
                <a:pos x="9" y="47"/>
              </a:cxn>
              <a:cxn ang="0">
                <a:pos x="2" y="54"/>
              </a:cxn>
              <a:cxn ang="0">
                <a:pos x="0" y="287"/>
              </a:cxn>
              <a:cxn ang="0">
                <a:pos x="2" y="292"/>
              </a:cxn>
              <a:cxn ang="0">
                <a:pos x="9" y="301"/>
              </a:cxn>
              <a:cxn ang="0">
                <a:pos x="294" y="301"/>
              </a:cxn>
              <a:cxn ang="0">
                <a:pos x="301" y="301"/>
              </a:cxn>
              <a:cxn ang="0">
                <a:pos x="308" y="292"/>
              </a:cxn>
              <a:cxn ang="0">
                <a:pos x="310" y="62"/>
              </a:cxn>
              <a:cxn ang="0">
                <a:pos x="308" y="54"/>
              </a:cxn>
              <a:cxn ang="0">
                <a:pos x="301" y="47"/>
              </a:cxn>
              <a:cxn ang="0">
                <a:pos x="294" y="45"/>
              </a:cxn>
              <a:cxn ang="0">
                <a:pos x="145" y="156"/>
              </a:cxn>
              <a:cxn ang="0">
                <a:pos x="96" y="114"/>
              </a:cxn>
              <a:cxn ang="0">
                <a:pos x="165" y="114"/>
              </a:cxn>
              <a:cxn ang="0">
                <a:pos x="214" y="156"/>
              </a:cxn>
              <a:cxn ang="0">
                <a:pos x="165" y="114"/>
              </a:cxn>
              <a:cxn ang="0">
                <a:pos x="75" y="156"/>
              </a:cxn>
              <a:cxn ang="0">
                <a:pos x="31" y="114"/>
              </a:cxn>
              <a:cxn ang="0">
                <a:pos x="75" y="178"/>
              </a:cxn>
              <a:cxn ang="0">
                <a:pos x="31" y="209"/>
              </a:cxn>
              <a:cxn ang="0">
                <a:pos x="75" y="178"/>
              </a:cxn>
              <a:cxn ang="0">
                <a:pos x="145" y="178"/>
              </a:cxn>
              <a:cxn ang="0">
                <a:pos x="96" y="209"/>
              </a:cxn>
              <a:cxn ang="0">
                <a:pos x="145" y="229"/>
              </a:cxn>
              <a:cxn ang="0">
                <a:pos x="96" y="270"/>
              </a:cxn>
              <a:cxn ang="0">
                <a:pos x="145" y="229"/>
              </a:cxn>
              <a:cxn ang="0">
                <a:pos x="214" y="229"/>
              </a:cxn>
              <a:cxn ang="0">
                <a:pos x="165" y="270"/>
              </a:cxn>
              <a:cxn ang="0">
                <a:pos x="165" y="209"/>
              </a:cxn>
              <a:cxn ang="0">
                <a:pos x="214" y="178"/>
              </a:cxn>
              <a:cxn ang="0">
                <a:pos x="165" y="209"/>
              </a:cxn>
              <a:cxn ang="0">
                <a:pos x="279" y="178"/>
              </a:cxn>
              <a:cxn ang="0">
                <a:pos x="236" y="209"/>
              </a:cxn>
              <a:cxn ang="0">
                <a:pos x="236" y="156"/>
              </a:cxn>
              <a:cxn ang="0">
                <a:pos x="279" y="114"/>
              </a:cxn>
              <a:cxn ang="0">
                <a:pos x="236" y="156"/>
              </a:cxn>
              <a:cxn ang="0">
                <a:pos x="75" y="229"/>
              </a:cxn>
              <a:cxn ang="0">
                <a:pos x="31" y="270"/>
              </a:cxn>
              <a:cxn ang="0">
                <a:pos x="236" y="270"/>
              </a:cxn>
              <a:cxn ang="0">
                <a:pos x="279" y="229"/>
              </a:cxn>
              <a:cxn ang="0">
                <a:pos x="236" y="270"/>
              </a:cxn>
            </a:cxnLst>
            <a:rect l="0" t="0" r="r" b="b"/>
            <a:pathLst>
              <a:path w="310" h="301">
                <a:moveTo>
                  <a:pt x="294" y="45"/>
                </a:moveTo>
                <a:lnTo>
                  <a:pt x="243" y="45"/>
                </a:lnTo>
                <a:lnTo>
                  <a:pt x="243" y="20"/>
                </a:lnTo>
                <a:lnTo>
                  <a:pt x="243" y="20"/>
                </a:lnTo>
                <a:lnTo>
                  <a:pt x="241" y="13"/>
                </a:lnTo>
                <a:lnTo>
                  <a:pt x="238" y="6"/>
                </a:lnTo>
                <a:lnTo>
                  <a:pt x="231" y="2"/>
                </a:lnTo>
                <a:lnTo>
                  <a:pt x="221" y="0"/>
                </a:lnTo>
                <a:lnTo>
                  <a:pt x="221" y="0"/>
                </a:lnTo>
                <a:lnTo>
                  <a:pt x="214" y="2"/>
                </a:lnTo>
                <a:lnTo>
                  <a:pt x="207" y="6"/>
                </a:lnTo>
                <a:lnTo>
                  <a:pt x="203" y="13"/>
                </a:lnTo>
                <a:lnTo>
                  <a:pt x="202" y="20"/>
                </a:lnTo>
                <a:lnTo>
                  <a:pt x="202" y="45"/>
                </a:lnTo>
                <a:lnTo>
                  <a:pt x="109" y="45"/>
                </a:lnTo>
                <a:lnTo>
                  <a:pt x="109" y="20"/>
                </a:lnTo>
                <a:lnTo>
                  <a:pt x="109" y="20"/>
                </a:lnTo>
                <a:lnTo>
                  <a:pt x="107" y="13"/>
                </a:lnTo>
                <a:lnTo>
                  <a:pt x="102" y="6"/>
                </a:lnTo>
                <a:lnTo>
                  <a:pt x="96" y="2"/>
                </a:lnTo>
                <a:lnTo>
                  <a:pt x="87" y="0"/>
                </a:lnTo>
                <a:lnTo>
                  <a:pt x="87" y="0"/>
                </a:lnTo>
                <a:lnTo>
                  <a:pt x="80" y="2"/>
                </a:lnTo>
                <a:lnTo>
                  <a:pt x="73" y="6"/>
                </a:lnTo>
                <a:lnTo>
                  <a:pt x="69" y="13"/>
                </a:lnTo>
                <a:lnTo>
                  <a:pt x="67" y="20"/>
                </a:lnTo>
                <a:lnTo>
                  <a:pt x="67" y="45"/>
                </a:lnTo>
                <a:lnTo>
                  <a:pt x="17" y="45"/>
                </a:lnTo>
                <a:lnTo>
                  <a:pt x="17" y="45"/>
                </a:lnTo>
                <a:lnTo>
                  <a:pt x="9" y="47"/>
                </a:lnTo>
                <a:lnTo>
                  <a:pt x="4" y="51"/>
                </a:lnTo>
                <a:lnTo>
                  <a:pt x="2" y="54"/>
                </a:lnTo>
                <a:lnTo>
                  <a:pt x="0" y="62"/>
                </a:lnTo>
                <a:lnTo>
                  <a:pt x="0" y="287"/>
                </a:lnTo>
                <a:lnTo>
                  <a:pt x="0" y="287"/>
                </a:lnTo>
                <a:lnTo>
                  <a:pt x="2" y="292"/>
                </a:lnTo>
                <a:lnTo>
                  <a:pt x="4" y="297"/>
                </a:lnTo>
                <a:lnTo>
                  <a:pt x="9" y="301"/>
                </a:lnTo>
                <a:lnTo>
                  <a:pt x="17" y="301"/>
                </a:lnTo>
                <a:lnTo>
                  <a:pt x="294" y="301"/>
                </a:lnTo>
                <a:lnTo>
                  <a:pt x="294" y="301"/>
                </a:lnTo>
                <a:lnTo>
                  <a:pt x="301" y="301"/>
                </a:lnTo>
                <a:lnTo>
                  <a:pt x="305" y="297"/>
                </a:lnTo>
                <a:lnTo>
                  <a:pt x="308" y="292"/>
                </a:lnTo>
                <a:lnTo>
                  <a:pt x="310" y="287"/>
                </a:lnTo>
                <a:lnTo>
                  <a:pt x="310" y="62"/>
                </a:lnTo>
                <a:lnTo>
                  <a:pt x="310" y="62"/>
                </a:lnTo>
                <a:lnTo>
                  <a:pt x="308" y="54"/>
                </a:lnTo>
                <a:lnTo>
                  <a:pt x="305" y="51"/>
                </a:lnTo>
                <a:lnTo>
                  <a:pt x="301" y="47"/>
                </a:lnTo>
                <a:lnTo>
                  <a:pt x="294" y="45"/>
                </a:lnTo>
                <a:lnTo>
                  <a:pt x="294" y="45"/>
                </a:lnTo>
                <a:close/>
                <a:moveTo>
                  <a:pt x="145" y="114"/>
                </a:moveTo>
                <a:lnTo>
                  <a:pt x="145" y="156"/>
                </a:lnTo>
                <a:lnTo>
                  <a:pt x="96" y="156"/>
                </a:lnTo>
                <a:lnTo>
                  <a:pt x="96" y="114"/>
                </a:lnTo>
                <a:lnTo>
                  <a:pt x="145" y="114"/>
                </a:lnTo>
                <a:close/>
                <a:moveTo>
                  <a:pt x="165" y="114"/>
                </a:moveTo>
                <a:lnTo>
                  <a:pt x="214" y="114"/>
                </a:lnTo>
                <a:lnTo>
                  <a:pt x="214" y="156"/>
                </a:lnTo>
                <a:lnTo>
                  <a:pt x="165" y="156"/>
                </a:lnTo>
                <a:lnTo>
                  <a:pt x="165" y="114"/>
                </a:lnTo>
                <a:close/>
                <a:moveTo>
                  <a:pt x="75" y="114"/>
                </a:moveTo>
                <a:lnTo>
                  <a:pt x="75" y="156"/>
                </a:lnTo>
                <a:lnTo>
                  <a:pt x="31" y="156"/>
                </a:lnTo>
                <a:lnTo>
                  <a:pt x="31" y="114"/>
                </a:lnTo>
                <a:lnTo>
                  <a:pt x="75" y="114"/>
                </a:lnTo>
                <a:close/>
                <a:moveTo>
                  <a:pt x="75" y="178"/>
                </a:moveTo>
                <a:lnTo>
                  <a:pt x="75" y="209"/>
                </a:lnTo>
                <a:lnTo>
                  <a:pt x="31" y="209"/>
                </a:lnTo>
                <a:lnTo>
                  <a:pt x="31" y="178"/>
                </a:lnTo>
                <a:lnTo>
                  <a:pt x="75" y="178"/>
                </a:lnTo>
                <a:close/>
                <a:moveTo>
                  <a:pt x="96" y="178"/>
                </a:moveTo>
                <a:lnTo>
                  <a:pt x="145" y="178"/>
                </a:lnTo>
                <a:lnTo>
                  <a:pt x="145" y="209"/>
                </a:lnTo>
                <a:lnTo>
                  <a:pt x="96" y="209"/>
                </a:lnTo>
                <a:lnTo>
                  <a:pt x="96" y="178"/>
                </a:lnTo>
                <a:close/>
                <a:moveTo>
                  <a:pt x="145" y="229"/>
                </a:moveTo>
                <a:lnTo>
                  <a:pt x="145" y="270"/>
                </a:lnTo>
                <a:lnTo>
                  <a:pt x="96" y="270"/>
                </a:lnTo>
                <a:lnTo>
                  <a:pt x="96" y="229"/>
                </a:lnTo>
                <a:lnTo>
                  <a:pt x="145" y="229"/>
                </a:lnTo>
                <a:close/>
                <a:moveTo>
                  <a:pt x="165" y="229"/>
                </a:moveTo>
                <a:lnTo>
                  <a:pt x="214" y="229"/>
                </a:lnTo>
                <a:lnTo>
                  <a:pt x="214" y="270"/>
                </a:lnTo>
                <a:lnTo>
                  <a:pt x="165" y="270"/>
                </a:lnTo>
                <a:lnTo>
                  <a:pt x="165" y="229"/>
                </a:lnTo>
                <a:close/>
                <a:moveTo>
                  <a:pt x="165" y="209"/>
                </a:moveTo>
                <a:lnTo>
                  <a:pt x="165" y="178"/>
                </a:lnTo>
                <a:lnTo>
                  <a:pt x="214" y="178"/>
                </a:lnTo>
                <a:lnTo>
                  <a:pt x="214" y="209"/>
                </a:lnTo>
                <a:lnTo>
                  <a:pt x="165" y="209"/>
                </a:lnTo>
                <a:close/>
                <a:moveTo>
                  <a:pt x="236" y="178"/>
                </a:moveTo>
                <a:lnTo>
                  <a:pt x="279" y="178"/>
                </a:lnTo>
                <a:lnTo>
                  <a:pt x="279" y="209"/>
                </a:lnTo>
                <a:lnTo>
                  <a:pt x="236" y="209"/>
                </a:lnTo>
                <a:lnTo>
                  <a:pt x="236" y="178"/>
                </a:lnTo>
                <a:close/>
                <a:moveTo>
                  <a:pt x="236" y="156"/>
                </a:moveTo>
                <a:lnTo>
                  <a:pt x="236" y="114"/>
                </a:lnTo>
                <a:lnTo>
                  <a:pt x="279" y="114"/>
                </a:lnTo>
                <a:lnTo>
                  <a:pt x="279" y="156"/>
                </a:lnTo>
                <a:lnTo>
                  <a:pt x="236" y="156"/>
                </a:lnTo>
                <a:close/>
                <a:moveTo>
                  <a:pt x="31" y="229"/>
                </a:moveTo>
                <a:lnTo>
                  <a:pt x="75" y="229"/>
                </a:lnTo>
                <a:lnTo>
                  <a:pt x="75" y="270"/>
                </a:lnTo>
                <a:lnTo>
                  <a:pt x="31" y="270"/>
                </a:lnTo>
                <a:lnTo>
                  <a:pt x="31" y="229"/>
                </a:lnTo>
                <a:close/>
                <a:moveTo>
                  <a:pt x="236" y="270"/>
                </a:moveTo>
                <a:lnTo>
                  <a:pt x="236" y="229"/>
                </a:lnTo>
                <a:lnTo>
                  <a:pt x="279" y="229"/>
                </a:lnTo>
                <a:lnTo>
                  <a:pt x="279" y="270"/>
                </a:lnTo>
                <a:lnTo>
                  <a:pt x="236" y="270"/>
                </a:lnTo>
                <a:close/>
              </a:path>
            </a:pathLst>
          </a:custGeom>
          <a:solidFill>
            <a:schemeClr val="accent5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grpSp>
        <p:nvGrpSpPr>
          <p:cNvPr id="78" name="Group 85"/>
          <p:cNvGrpSpPr/>
          <p:nvPr/>
        </p:nvGrpSpPr>
        <p:grpSpPr>
          <a:xfrm>
            <a:off x="3083222" y="5538522"/>
            <a:ext cx="456661" cy="606883"/>
            <a:chOff x="5575100" y="3734191"/>
            <a:chExt cx="315602" cy="419419"/>
          </a:xfrm>
          <a:solidFill>
            <a:schemeClr val="accent6"/>
          </a:solidFill>
        </p:grpSpPr>
        <p:sp>
          <p:nvSpPr>
            <p:cNvPr id="79" name="Freeform 108"/>
            <p:cNvSpPr>
              <a:spLocks noEditPoints="1"/>
            </p:cNvSpPr>
            <p:nvPr/>
          </p:nvSpPr>
          <p:spPr bwMode="auto">
            <a:xfrm>
              <a:off x="5575100" y="3734191"/>
              <a:ext cx="315602" cy="419419"/>
            </a:xfrm>
            <a:custGeom>
              <a:avLst/>
              <a:gdLst/>
              <a:ahLst/>
              <a:cxnLst>
                <a:cxn ang="0">
                  <a:pos x="136" y="2"/>
                </a:cxn>
                <a:cxn ang="0">
                  <a:pos x="92" y="13"/>
                </a:cxn>
                <a:cxn ang="0">
                  <a:pos x="56" y="35"/>
                </a:cxn>
                <a:cxn ang="0">
                  <a:pos x="25" y="67"/>
                </a:cxn>
                <a:cxn ang="0">
                  <a:pos x="7" y="107"/>
                </a:cxn>
                <a:cxn ang="0">
                  <a:pos x="0" y="153"/>
                </a:cxn>
                <a:cxn ang="0">
                  <a:pos x="5" y="187"/>
                </a:cxn>
                <a:cxn ang="0">
                  <a:pos x="25" y="236"/>
                </a:cxn>
                <a:cxn ang="0">
                  <a:pos x="63" y="274"/>
                </a:cxn>
                <a:cxn ang="0">
                  <a:pos x="69" y="278"/>
                </a:cxn>
                <a:cxn ang="0">
                  <a:pos x="76" y="301"/>
                </a:cxn>
                <a:cxn ang="0">
                  <a:pos x="76" y="354"/>
                </a:cxn>
                <a:cxn ang="0">
                  <a:pos x="83" y="372"/>
                </a:cxn>
                <a:cxn ang="0">
                  <a:pos x="140" y="401"/>
                </a:cxn>
                <a:cxn ang="0">
                  <a:pos x="150" y="405"/>
                </a:cxn>
                <a:cxn ang="0">
                  <a:pos x="214" y="376"/>
                </a:cxn>
                <a:cxn ang="0">
                  <a:pos x="225" y="367"/>
                </a:cxn>
                <a:cxn ang="0">
                  <a:pos x="228" y="303"/>
                </a:cxn>
                <a:cxn ang="0">
                  <a:pos x="230" y="289"/>
                </a:cxn>
                <a:cxn ang="0">
                  <a:pos x="243" y="270"/>
                </a:cxn>
                <a:cxn ang="0">
                  <a:pos x="261" y="256"/>
                </a:cxn>
                <a:cxn ang="0">
                  <a:pos x="288" y="216"/>
                </a:cxn>
                <a:cxn ang="0">
                  <a:pos x="301" y="169"/>
                </a:cxn>
                <a:cxn ang="0">
                  <a:pos x="301" y="136"/>
                </a:cxn>
                <a:cxn ang="0">
                  <a:pos x="290" y="93"/>
                </a:cxn>
                <a:cxn ang="0">
                  <a:pos x="268" y="57"/>
                </a:cxn>
                <a:cxn ang="0">
                  <a:pos x="236" y="28"/>
                </a:cxn>
                <a:cxn ang="0">
                  <a:pos x="196" y="8"/>
                </a:cxn>
                <a:cxn ang="0">
                  <a:pos x="150" y="0"/>
                </a:cxn>
                <a:cxn ang="0">
                  <a:pos x="100" y="354"/>
                </a:cxn>
                <a:cxn ang="0">
                  <a:pos x="203" y="303"/>
                </a:cxn>
                <a:cxn ang="0">
                  <a:pos x="100" y="303"/>
                </a:cxn>
                <a:cxn ang="0">
                  <a:pos x="203" y="303"/>
                </a:cxn>
                <a:cxn ang="0">
                  <a:pos x="230" y="249"/>
                </a:cxn>
                <a:cxn ang="0">
                  <a:pos x="210" y="270"/>
                </a:cxn>
                <a:cxn ang="0">
                  <a:pos x="96" y="278"/>
                </a:cxn>
                <a:cxn ang="0">
                  <a:pos x="85" y="260"/>
                </a:cxn>
                <a:cxn ang="0">
                  <a:pos x="67" y="245"/>
                </a:cxn>
                <a:cxn ang="0">
                  <a:pos x="40" y="211"/>
                </a:cxn>
                <a:cxn ang="0">
                  <a:pos x="27" y="167"/>
                </a:cxn>
                <a:cxn ang="0">
                  <a:pos x="25" y="140"/>
                </a:cxn>
                <a:cxn ang="0">
                  <a:pos x="36" y="104"/>
                </a:cxn>
                <a:cxn ang="0">
                  <a:pos x="54" y="71"/>
                </a:cxn>
                <a:cxn ang="0">
                  <a:pos x="82" y="47"/>
                </a:cxn>
                <a:cxn ang="0">
                  <a:pos x="114" y="31"/>
                </a:cxn>
                <a:cxn ang="0">
                  <a:pos x="150" y="26"/>
                </a:cxn>
                <a:cxn ang="0">
                  <a:pos x="176" y="29"/>
                </a:cxn>
                <a:cxn ang="0">
                  <a:pos x="212" y="42"/>
                </a:cxn>
                <a:cxn ang="0">
                  <a:pos x="239" y="64"/>
                </a:cxn>
                <a:cxn ang="0">
                  <a:pos x="261" y="93"/>
                </a:cxn>
                <a:cxn ang="0">
                  <a:pos x="274" y="127"/>
                </a:cxn>
                <a:cxn ang="0">
                  <a:pos x="277" y="153"/>
                </a:cxn>
                <a:cxn ang="0">
                  <a:pos x="270" y="192"/>
                </a:cxn>
                <a:cxn ang="0">
                  <a:pos x="250" y="229"/>
                </a:cxn>
                <a:cxn ang="0">
                  <a:pos x="232" y="249"/>
                </a:cxn>
              </a:cxnLst>
              <a:rect l="0" t="0" r="r" b="b"/>
              <a:pathLst>
                <a:path w="303" h="405">
                  <a:moveTo>
                    <a:pt x="150" y="0"/>
                  </a:moveTo>
                  <a:lnTo>
                    <a:pt x="150" y="0"/>
                  </a:lnTo>
                  <a:lnTo>
                    <a:pt x="136" y="2"/>
                  </a:lnTo>
                  <a:lnTo>
                    <a:pt x="121" y="4"/>
                  </a:lnTo>
                  <a:lnTo>
                    <a:pt x="107" y="8"/>
                  </a:lnTo>
                  <a:lnTo>
                    <a:pt x="92" y="13"/>
                  </a:lnTo>
                  <a:lnTo>
                    <a:pt x="80" y="18"/>
                  </a:lnTo>
                  <a:lnTo>
                    <a:pt x="67" y="28"/>
                  </a:lnTo>
                  <a:lnTo>
                    <a:pt x="56" y="35"/>
                  </a:lnTo>
                  <a:lnTo>
                    <a:pt x="45" y="46"/>
                  </a:lnTo>
                  <a:lnTo>
                    <a:pt x="34" y="57"/>
                  </a:lnTo>
                  <a:lnTo>
                    <a:pt x="25" y="67"/>
                  </a:lnTo>
                  <a:lnTo>
                    <a:pt x="18" y="80"/>
                  </a:lnTo>
                  <a:lnTo>
                    <a:pt x="13" y="93"/>
                  </a:lnTo>
                  <a:lnTo>
                    <a:pt x="7" y="107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3"/>
                  </a:lnTo>
                  <a:lnTo>
                    <a:pt x="0" y="153"/>
                  </a:lnTo>
                  <a:lnTo>
                    <a:pt x="2" y="171"/>
                  </a:lnTo>
                  <a:lnTo>
                    <a:pt x="5" y="187"/>
                  </a:lnTo>
                  <a:lnTo>
                    <a:pt x="9" y="205"/>
                  </a:lnTo>
                  <a:lnTo>
                    <a:pt x="16" y="221"/>
                  </a:lnTo>
                  <a:lnTo>
                    <a:pt x="25" y="236"/>
                  </a:lnTo>
                  <a:lnTo>
                    <a:pt x="36" y="251"/>
                  </a:lnTo>
                  <a:lnTo>
                    <a:pt x="49" y="263"/>
                  </a:lnTo>
                  <a:lnTo>
                    <a:pt x="63" y="274"/>
                  </a:lnTo>
                  <a:lnTo>
                    <a:pt x="65" y="276"/>
                  </a:lnTo>
                  <a:lnTo>
                    <a:pt x="65" y="276"/>
                  </a:lnTo>
                  <a:lnTo>
                    <a:pt x="69" y="278"/>
                  </a:lnTo>
                  <a:lnTo>
                    <a:pt x="71" y="281"/>
                  </a:lnTo>
                  <a:lnTo>
                    <a:pt x="74" y="290"/>
                  </a:lnTo>
                  <a:lnTo>
                    <a:pt x="76" y="301"/>
                  </a:lnTo>
                  <a:lnTo>
                    <a:pt x="76" y="303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6" y="359"/>
                  </a:lnTo>
                  <a:lnTo>
                    <a:pt x="80" y="367"/>
                  </a:lnTo>
                  <a:lnTo>
                    <a:pt x="83" y="372"/>
                  </a:lnTo>
                  <a:lnTo>
                    <a:pt x="89" y="376"/>
                  </a:lnTo>
                  <a:lnTo>
                    <a:pt x="140" y="401"/>
                  </a:lnTo>
                  <a:lnTo>
                    <a:pt x="140" y="401"/>
                  </a:lnTo>
                  <a:lnTo>
                    <a:pt x="145" y="403"/>
                  </a:lnTo>
                  <a:lnTo>
                    <a:pt x="150" y="405"/>
                  </a:lnTo>
                  <a:lnTo>
                    <a:pt x="150" y="405"/>
                  </a:lnTo>
                  <a:lnTo>
                    <a:pt x="158" y="403"/>
                  </a:lnTo>
                  <a:lnTo>
                    <a:pt x="163" y="401"/>
                  </a:lnTo>
                  <a:lnTo>
                    <a:pt x="214" y="376"/>
                  </a:lnTo>
                  <a:lnTo>
                    <a:pt x="214" y="376"/>
                  </a:lnTo>
                  <a:lnTo>
                    <a:pt x="219" y="372"/>
                  </a:lnTo>
                  <a:lnTo>
                    <a:pt x="225" y="367"/>
                  </a:lnTo>
                  <a:lnTo>
                    <a:pt x="227" y="359"/>
                  </a:lnTo>
                  <a:lnTo>
                    <a:pt x="228" y="354"/>
                  </a:lnTo>
                  <a:lnTo>
                    <a:pt x="228" y="303"/>
                  </a:lnTo>
                  <a:lnTo>
                    <a:pt x="228" y="303"/>
                  </a:lnTo>
                  <a:lnTo>
                    <a:pt x="228" y="296"/>
                  </a:lnTo>
                  <a:lnTo>
                    <a:pt x="230" y="289"/>
                  </a:lnTo>
                  <a:lnTo>
                    <a:pt x="236" y="278"/>
                  </a:lnTo>
                  <a:lnTo>
                    <a:pt x="241" y="272"/>
                  </a:lnTo>
                  <a:lnTo>
                    <a:pt x="243" y="270"/>
                  </a:lnTo>
                  <a:lnTo>
                    <a:pt x="248" y="267"/>
                  </a:lnTo>
                  <a:lnTo>
                    <a:pt x="248" y="267"/>
                  </a:lnTo>
                  <a:lnTo>
                    <a:pt x="261" y="256"/>
                  </a:lnTo>
                  <a:lnTo>
                    <a:pt x="272" y="243"/>
                  </a:lnTo>
                  <a:lnTo>
                    <a:pt x="281" y="231"/>
                  </a:lnTo>
                  <a:lnTo>
                    <a:pt x="288" y="216"/>
                  </a:lnTo>
                  <a:lnTo>
                    <a:pt x="294" y="200"/>
                  </a:lnTo>
                  <a:lnTo>
                    <a:pt x="299" y="185"/>
                  </a:lnTo>
                  <a:lnTo>
                    <a:pt x="301" y="169"/>
                  </a:lnTo>
                  <a:lnTo>
                    <a:pt x="303" y="153"/>
                  </a:lnTo>
                  <a:lnTo>
                    <a:pt x="303" y="153"/>
                  </a:lnTo>
                  <a:lnTo>
                    <a:pt x="301" y="136"/>
                  </a:lnTo>
                  <a:lnTo>
                    <a:pt x="299" y="122"/>
                  </a:lnTo>
                  <a:lnTo>
                    <a:pt x="295" y="107"/>
                  </a:lnTo>
                  <a:lnTo>
                    <a:pt x="290" y="93"/>
                  </a:lnTo>
                  <a:lnTo>
                    <a:pt x="285" y="80"/>
                  </a:lnTo>
                  <a:lnTo>
                    <a:pt x="275" y="67"/>
                  </a:lnTo>
                  <a:lnTo>
                    <a:pt x="268" y="57"/>
                  </a:lnTo>
                  <a:lnTo>
                    <a:pt x="257" y="46"/>
                  </a:lnTo>
                  <a:lnTo>
                    <a:pt x="246" y="35"/>
                  </a:lnTo>
                  <a:lnTo>
                    <a:pt x="236" y="28"/>
                  </a:lnTo>
                  <a:lnTo>
                    <a:pt x="223" y="18"/>
                  </a:lnTo>
                  <a:lnTo>
                    <a:pt x="210" y="13"/>
                  </a:lnTo>
                  <a:lnTo>
                    <a:pt x="196" y="8"/>
                  </a:lnTo>
                  <a:lnTo>
                    <a:pt x="181" y="4"/>
                  </a:lnTo>
                  <a:lnTo>
                    <a:pt x="167" y="2"/>
                  </a:lnTo>
                  <a:lnTo>
                    <a:pt x="150" y="0"/>
                  </a:lnTo>
                  <a:lnTo>
                    <a:pt x="150" y="0"/>
                  </a:lnTo>
                  <a:close/>
                  <a:moveTo>
                    <a:pt x="150" y="379"/>
                  </a:moveTo>
                  <a:lnTo>
                    <a:pt x="100" y="354"/>
                  </a:lnTo>
                  <a:lnTo>
                    <a:pt x="203" y="354"/>
                  </a:lnTo>
                  <a:lnTo>
                    <a:pt x="150" y="379"/>
                  </a:lnTo>
                  <a:close/>
                  <a:moveTo>
                    <a:pt x="203" y="303"/>
                  </a:moveTo>
                  <a:lnTo>
                    <a:pt x="203" y="328"/>
                  </a:lnTo>
                  <a:lnTo>
                    <a:pt x="100" y="328"/>
                  </a:lnTo>
                  <a:lnTo>
                    <a:pt x="100" y="303"/>
                  </a:lnTo>
                  <a:lnTo>
                    <a:pt x="100" y="303"/>
                  </a:lnTo>
                  <a:lnTo>
                    <a:pt x="203" y="303"/>
                  </a:lnTo>
                  <a:lnTo>
                    <a:pt x="203" y="303"/>
                  </a:lnTo>
                  <a:close/>
                  <a:moveTo>
                    <a:pt x="232" y="249"/>
                  </a:moveTo>
                  <a:lnTo>
                    <a:pt x="232" y="249"/>
                  </a:lnTo>
                  <a:lnTo>
                    <a:pt x="230" y="249"/>
                  </a:lnTo>
                  <a:lnTo>
                    <a:pt x="223" y="254"/>
                  </a:lnTo>
                  <a:lnTo>
                    <a:pt x="214" y="263"/>
                  </a:lnTo>
                  <a:lnTo>
                    <a:pt x="210" y="270"/>
                  </a:lnTo>
                  <a:lnTo>
                    <a:pt x="207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4" y="270"/>
                  </a:lnTo>
                  <a:lnTo>
                    <a:pt x="91" y="265"/>
                  </a:lnTo>
                  <a:lnTo>
                    <a:pt x="85" y="260"/>
                  </a:lnTo>
                  <a:lnTo>
                    <a:pt x="78" y="254"/>
                  </a:lnTo>
                  <a:lnTo>
                    <a:pt x="78" y="254"/>
                  </a:lnTo>
                  <a:lnTo>
                    <a:pt x="67" y="245"/>
                  </a:lnTo>
                  <a:lnTo>
                    <a:pt x="56" y="234"/>
                  </a:lnTo>
                  <a:lnTo>
                    <a:pt x="47" y="223"/>
                  </a:lnTo>
                  <a:lnTo>
                    <a:pt x="40" y="211"/>
                  </a:lnTo>
                  <a:lnTo>
                    <a:pt x="34" y="196"/>
                  </a:lnTo>
                  <a:lnTo>
                    <a:pt x="29" y="182"/>
                  </a:lnTo>
                  <a:lnTo>
                    <a:pt x="27" y="167"/>
                  </a:lnTo>
                  <a:lnTo>
                    <a:pt x="25" y="153"/>
                  </a:lnTo>
                  <a:lnTo>
                    <a:pt x="25" y="153"/>
                  </a:lnTo>
                  <a:lnTo>
                    <a:pt x="25" y="140"/>
                  </a:lnTo>
                  <a:lnTo>
                    <a:pt x="27" y="127"/>
                  </a:lnTo>
                  <a:lnTo>
                    <a:pt x="31" y="115"/>
                  </a:lnTo>
                  <a:lnTo>
                    <a:pt x="36" y="104"/>
                  </a:lnTo>
                  <a:lnTo>
                    <a:pt x="40" y="93"/>
                  </a:lnTo>
                  <a:lnTo>
                    <a:pt x="47" y="82"/>
                  </a:lnTo>
                  <a:lnTo>
                    <a:pt x="54" y="71"/>
                  </a:lnTo>
                  <a:lnTo>
                    <a:pt x="62" y="64"/>
                  </a:lnTo>
                  <a:lnTo>
                    <a:pt x="71" y="55"/>
                  </a:lnTo>
                  <a:lnTo>
                    <a:pt x="82" y="47"/>
                  </a:lnTo>
                  <a:lnTo>
                    <a:pt x="91" y="42"/>
                  </a:lnTo>
                  <a:lnTo>
                    <a:pt x="101" y="37"/>
                  </a:lnTo>
                  <a:lnTo>
                    <a:pt x="114" y="31"/>
                  </a:lnTo>
                  <a:lnTo>
                    <a:pt x="125" y="29"/>
                  </a:lnTo>
                  <a:lnTo>
                    <a:pt x="138" y="28"/>
                  </a:lnTo>
                  <a:lnTo>
                    <a:pt x="150" y="26"/>
                  </a:lnTo>
                  <a:lnTo>
                    <a:pt x="150" y="26"/>
                  </a:lnTo>
                  <a:lnTo>
                    <a:pt x="165" y="28"/>
                  </a:lnTo>
                  <a:lnTo>
                    <a:pt x="176" y="29"/>
                  </a:lnTo>
                  <a:lnTo>
                    <a:pt x="188" y="31"/>
                  </a:lnTo>
                  <a:lnTo>
                    <a:pt x="199" y="37"/>
                  </a:lnTo>
                  <a:lnTo>
                    <a:pt x="212" y="42"/>
                  </a:lnTo>
                  <a:lnTo>
                    <a:pt x="221" y="47"/>
                  </a:lnTo>
                  <a:lnTo>
                    <a:pt x="232" y="55"/>
                  </a:lnTo>
                  <a:lnTo>
                    <a:pt x="239" y="64"/>
                  </a:lnTo>
                  <a:lnTo>
                    <a:pt x="248" y="71"/>
                  </a:lnTo>
                  <a:lnTo>
                    <a:pt x="256" y="82"/>
                  </a:lnTo>
                  <a:lnTo>
                    <a:pt x="261" y="93"/>
                  </a:lnTo>
                  <a:lnTo>
                    <a:pt x="266" y="104"/>
                  </a:lnTo>
                  <a:lnTo>
                    <a:pt x="272" y="115"/>
                  </a:lnTo>
                  <a:lnTo>
                    <a:pt x="274" y="127"/>
                  </a:lnTo>
                  <a:lnTo>
                    <a:pt x="275" y="140"/>
                  </a:lnTo>
                  <a:lnTo>
                    <a:pt x="277" y="153"/>
                  </a:lnTo>
                  <a:lnTo>
                    <a:pt x="277" y="153"/>
                  </a:lnTo>
                  <a:lnTo>
                    <a:pt x="275" y="165"/>
                  </a:lnTo>
                  <a:lnTo>
                    <a:pt x="274" y="180"/>
                  </a:lnTo>
                  <a:lnTo>
                    <a:pt x="270" y="192"/>
                  </a:lnTo>
                  <a:lnTo>
                    <a:pt x="265" y="205"/>
                  </a:lnTo>
                  <a:lnTo>
                    <a:pt x="259" y="218"/>
                  </a:lnTo>
                  <a:lnTo>
                    <a:pt x="250" y="229"/>
                  </a:lnTo>
                  <a:lnTo>
                    <a:pt x="243" y="240"/>
                  </a:lnTo>
                  <a:lnTo>
                    <a:pt x="232" y="249"/>
                  </a:lnTo>
                  <a:lnTo>
                    <a:pt x="232" y="24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80" name="Freeform 109"/>
            <p:cNvSpPr>
              <a:spLocks/>
            </p:cNvSpPr>
            <p:nvPr/>
          </p:nvSpPr>
          <p:spPr bwMode="auto">
            <a:xfrm>
              <a:off x="5732901" y="3788176"/>
              <a:ext cx="103817" cy="103817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0"/>
                </a:cxn>
                <a:cxn ang="0">
                  <a:pos x="9" y="2"/>
                </a:cxn>
                <a:cxn ang="0">
                  <a:pos x="4" y="4"/>
                </a:cxn>
                <a:cxn ang="0">
                  <a:pos x="2" y="7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2" y="18"/>
                </a:cxn>
                <a:cxn ang="0">
                  <a:pos x="4" y="22"/>
                </a:cxn>
                <a:cxn ang="0">
                  <a:pos x="9" y="24"/>
                </a:cxn>
                <a:cxn ang="0">
                  <a:pos x="13" y="25"/>
                </a:cxn>
                <a:cxn ang="0">
                  <a:pos x="13" y="25"/>
                </a:cxn>
                <a:cxn ang="0">
                  <a:pos x="24" y="27"/>
                </a:cxn>
                <a:cxn ang="0">
                  <a:pos x="35" y="31"/>
                </a:cxn>
                <a:cxn ang="0">
                  <a:pos x="46" y="36"/>
                </a:cxn>
                <a:cxn ang="0">
                  <a:pos x="57" y="44"/>
                </a:cxn>
                <a:cxn ang="0">
                  <a:pos x="64" y="53"/>
                </a:cxn>
                <a:cxn ang="0">
                  <a:pos x="71" y="64"/>
                </a:cxn>
                <a:cxn ang="0">
                  <a:pos x="75" y="76"/>
                </a:cxn>
                <a:cxn ang="0">
                  <a:pos x="77" y="89"/>
                </a:cxn>
                <a:cxn ang="0">
                  <a:pos x="77" y="89"/>
                </a:cxn>
                <a:cxn ang="0">
                  <a:pos x="78" y="94"/>
                </a:cxn>
                <a:cxn ang="0">
                  <a:pos x="80" y="98"/>
                </a:cxn>
                <a:cxn ang="0">
                  <a:pos x="84" y="102"/>
                </a:cxn>
                <a:cxn ang="0">
                  <a:pos x="89" y="102"/>
                </a:cxn>
                <a:cxn ang="0">
                  <a:pos x="89" y="102"/>
                </a:cxn>
                <a:cxn ang="0">
                  <a:pos x="95" y="102"/>
                </a:cxn>
                <a:cxn ang="0">
                  <a:pos x="98" y="98"/>
                </a:cxn>
                <a:cxn ang="0">
                  <a:pos x="100" y="94"/>
                </a:cxn>
                <a:cxn ang="0">
                  <a:pos x="102" y="89"/>
                </a:cxn>
                <a:cxn ang="0">
                  <a:pos x="102" y="89"/>
                </a:cxn>
                <a:cxn ang="0">
                  <a:pos x="100" y="69"/>
                </a:cxn>
                <a:cxn ang="0">
                  <a:pos x="95" y="51"/>
                </a:cxn>
                <a:cxn ang="0">
                  <a:pos x="86" y="36"/>
                </a:cxn>
                <a:cxn ang="0">
                  <a:pos x="75" y="24"/>
                </a:cxn>
                <a:cxn ang="0">
                  <a:pos x="60" y="13"/>
                </a:cxn>
                <a:cxn ang="0">
                  <a:pos x="46" y="6"/>
                </a:cxn>
                <a:cxn ang="0">
                  <a:pos x="29" y="2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02" h="102">
                  <a:moveTo>
                    <a:pt x="13" y="0"/>
                  </a:moveTo>
                  <a:lnTo>
                    <a:pt x="13" y="0"/>
                  </a:lnTo>
                  <a:lnTo>
                    <a:pt x="9" y="2"/>
                  </a:lnTo>
                  <a:lnTo>
                    <a:pt x="4" y="4"/>
                  </a:lnTo>
                  <a:lnTo>
                    <a:pt x="2" y="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18"/>
                  </a:lnTo>
                  <a:lnTo>
                    <a:pt x="4" y="22"/>
                  </a:lnTo>
                  <a:lnTo>
                    <a:pt x="9" y="24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24" y="27"/>
                  </a:lnTo>
                  <a:lnTo>
                    <a:pt x="35" y="31"/>
                  </a:lnTo>
                  <a:lnTo>
                    <a:pt x="46" y="36"/>
                  </a:lnTo>
                  <a:lnTo>
                    <a:pt x="57" y="44"/>
                  </a:lnTo>
                  <a:lnTo>
                    <a:pt x="64" y="53"/>
                  </a:lnTo>
                  <a:lnTo>
                    <a:pt x="71" y="64"/>
                  </a:lnTo>
                  <a:lnTo>
                    <a:pt x="75" y="76"/>
                  </a:lnTo>
                  <a:lnTo>
                    <a:pt x="77" y="89"/>
                  </a:lnTo>
                  <a:lnTo>
                    <a:pt x="77" y="89"/>
                  </a:lnTo>
                  <a:lnTo>
                    <a:pt x="78" y="94"/>
                  </a:lnTo>
                  <a:lnTo>
                    <a:pt x="80" y="98"/>
                  </a:lnTo>
                  <a:lnTo>
                    <a:pt x="84" y="102"/>
                  </a:lnTo>
                  <a:lnTo>
                    <a:pt x="89" y="102"/>
                  </a:lnTo>
                  <a:lnTo>
                    <a:pt x="89" y="102"/>
                  </a:lnTo>
                  <a:lnTo>
                    <a:pt x="95" y="102"/>
                  </a:lnTo>
                  <a:lnTo>
                    <a:pt x="98" y="98"/>
                  </a:lnTo>
                  <a:lnTo>
                    <a:pt x="100" y="94"/>
                  </a:lnTo>
                  <a:lnTo>
                    <a:pt x="102" y="89"/>
                  </a:lnTo>
                  <a:lnTo>
                    <a:pt x="102" y="89"/>
                  </a:lnTo>
                  <a:lnTo>
                    <a:pt x="100" y="69"/>
                  </a:lnTo>
                  <a:lnTo>
                    <a:pt x="95" y="51"/>
                  </a:lnTo>
                  <a:lnTo>
                    <a:pt x="86" y="36"/>
                  </a:lnTo>
                  <a:lnTo>
                    <a:pt x="75" y="24"/>
                  </a:lnTo>
                  <a:lnTo>
                    <a:pt x="60" y="13"/>
                  </a:lnTo>
                  <a:lnTo>
                    <a:pt x="46" y="6"/>
                  </a:lnTo>
                  <a:lnTo>
                    <a:pt x="29" y="2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81" name="Group 127"/>
          <p:cNvGrpSpPr/>
          <p:nvPr/>
        </p:nvGrpSpPr>
        <p:grpSpPr>
          <a:xfrm>
            <a:off x="4757334" y="3164736"/>
            <a:ext cx="657499" cy="433947"/>
            <a:chOff x="2141517" y="2373325"/>
            <a:chExt cx="476251" cy="314325"/>
          </a:xfrm>
          <a:solidFill>
            <a:schemeClr val="accent2"/>
          </a:solidFill>
        </p:grpSpPr>
        <p:sp>
          <p:nvSpPr>
            <p:cNvPr id="82" name="Rectangle 22"/>
            <p:cNvSpPr>
              <a:spLocks noChangeArrowheads="1"/>
            </p:cNvSpPr>
            <p:nvPr/>
          </p:nvSpPr>
          <p:spPr bwMode="auto">
            <a:xfrm>
              <a:off x="2200255" y="2678125"/>
              <a:ext cx="387350" cy="95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83" name="Rectangle 23"/>
            <p:cNvSpPr>
              <a:spLocks noChangeArrowheads="1"/>
            </p:cNvSpPr>
            <p:nvPr/>
          </p:nvSpPr>
          <p:spPr bwMode="auto">
            <a:xfrm>
              <a:off x="2517755" y="2468575"/>
              <a:ext cx="69850" cy="2095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84" name="Rectangle 24"/>
            <p:cNvSpPr>
              <a:spLocks noChangeArrowheads="1"/>
            </p:cNvSpPr>
            <p:nvPr/>
          </p:nvSpPr>
          <p:spPr bwMode="auto">
            <a:xfrm>
              <a:off x="2438380" y="2547950"/>
              <a:ext cx="69850" cy="1301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85" name="Rectangle 25"/>
            <p:cNvSpPr>
              <a:spLocks noChangeArrowheads="1"/>
            </p:cNvSpPr>
            <p:nvPr/>
          </p:nvSpPr>
          <p:spPr bwMode="auto">
            <a:xfrm>
              <a:off x="2359005" y="2592400"/>
              <a:ext cx="69850" cy="857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86" name="Rectangle 26"/>
            <p:cNvSpPr>
              <a:spLocks noChangeArrowheads="1"/>
            </p:cNvSpPr>
            <p:nvPr/>
          </p:nvSpPr>
          <p:spPr bwMode="auto">
            <a:xfrm>
              <a:off x="2279630" y="2551125"/>
              <a:ext cx="69850" cy="1270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87" name="Rectangle 27"/>
            <p:cNvSpPr>
              <a:spLocks noChangeArrowheads="1"/>
            </p:cNvSpPr>
            <p:nvPr/>
          </p:nvSpPr>
          <p:spPr bwMode="auto">
            <a:xfrm>
              <a:off x="2200255" y="2587637"/>
              <a:ext cx="68263" cy="904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88" name="Freeform 28"/>
            <p:cNvSpPr>
              <a:spLocks/>
            </p:cNvSpPr>
            <p:nvPr/>
          </p:nvSpPr>
          <p:spPr bwMode="auto">
            <a:xfrm>
              <a:off x="2141517" y="2559062"/>
              <a:ext cx="36513" cy="38100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0"/>
                </a:cxn>
                <a:cxn ang="0">
                  <a:pos x="27" y="0"/>
                </a:cxn>
                <a:cxn ang="0">
                  <a:pos x="32" y="1"/>
                </a:cxn>
                <a:cxn ang="0">
                  <a:pos x="36" y="3"/>
                </a:cxn>
                <a:cxn ang="0">
                  <a:pos x="40" y="7"/>
                </a:cxn>
                <a:cxn ang="0">
                  <a:pos x="42" y="10"/>
                </a:cxn>
                <a:cxn ang="0">
                  <a:pos x="45" y="15"/>
                </a:cxn>
                <a:cxn ang="0">
                  <a:pos x="46" y="18"/>
                </a:cxn>
                <a:cxn ang="0">
                  <a:pos x="46" y="23"/>
                </a:cxn>
                <a:cxn ang="0">
                  <a:pos x="46" y="23"/>
                </a:cxn>
                <a:cxn ang="0">
                  <a:pos x="46" y="28"/>
                </a:cxn>
                <a:cxn ang="0">
                  <a:pos x="45" y="32"/>
                </a:cxn>
                <a:cxn ang="0">
                  <a:pos x="42" y="36"/>
                </a:cxn>
                <a:cxn ang="0">
                  <a:pos x="40" y="39"/>
                </a:cxn>
                <a:cxn ang="0">
                  <a:pos x="36" y="43"/>
                </a:cxn>
                <a:cxn ang="0">
                  <a:pos x="32" y="44"/>
                </a:cxn>
                <a:cxn ang="0">
                  <a:pos x="27" y="45"/>
                </a:cxn>
                <a:cxn ang="0">
                  <a:pos x="22" y="47"/>
                </a:cxn>
                <a:cxn ang="0">
                  <a:pos x="22" y="47"/>
                </a:cxn>
                <a:cxn ang="0">
                  <a:pos x="19" y="45"/>
                </a:cxn>
                <a:cxn ang="0">
                  <a:pos x="14" y="44"/>
                </a:cxn>
                <a:cxn ang="0">
                  <a:pos x="10" y="43"/>
                </a:cxn>
                <a:cxn ang="0">
                  <a:pos x="6" y="39"/>
                </a:cxn>
                <a:cxn ang="0">
                  <a:pos x="4" y="36"/>
                </a:cxn>
                <a:cxn ang="0">
                  <a:pos x="1" y="32"/>
                </a:cxn>
                <a:cxn ang="0">
                  <a:pos x="0" y="28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0" y="18"/>
                </a:cxn>
                <a:cxn ang="0">
                  <a:pos x="1" y="15"/>
                </a:cxn>
                <a:cxn ang="0">
                  <a:pos x="4" y="10"/>
                </a:cxn>
                <a:cxn ang="0">
                  <a:pos x="6" y="7"/>
                </a:cxn>
                <a:cxn ang="0">
                  <a:pos x="10" y="3"/>
                </a:cxn>
                <a:cxn ang="0">
                  <a:pos x="14" y="1"/>
                </a:cxn>
                <a:cxn ang="0">
                  <a:pos x="19" y="0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46" h="47">
                  <a:moveTo>
                    <a:pt x="22" y="0"/>
                  </a:moveTo>
                  <a:lnTo>
                    <a:pt x="22" y="0"/>
                  </a:lnTo>
                  <a:lnTo>
                    <a:pt x="27" y="0"/>
                  </a:lnTo>
                  <a:lnTo>
                    <a:pt x="32" y="1"/>
                  </a:lnTo>
                  <a:lnTo>
                    <a:pt x="36" y="3"/>
                  </a:lnTo>
                  <a:lnTo>
                    <a:pt x="40" y="7"/>
                  </a:lnTo>
                  <a:lnTo>
                    <a:pt x="42" y="10"/>
                  </a:lnTo>
                  <a:lnTo>
                    <a:pt x="45" y="15"/>
                  </a:lnTo>
                  <a:lnTo>
                    <a:pt x="46" y="18"/>
                  </a:lnTo>
                  <a:lnTo>
                    <a:pt x="46" y="23"/>
                  </a:lnTo>
                  <a:lnTo>
                    <a:pt x="46" y="23"/>
                  </a:lnTo>
                  <a:lnTo>
                    <a:pt x="46" y="28"/>
                  </a:lnTo>
                  <a:lnTo>
                    <a:pt x="45" y="32"/>
                  </a:lnTo>
                  <a:lnTo>
                    <a:pt x="42" y="36"/>
                  </a:lnTo>
                  <a:lnTo>
                    <a:pt x="40" y="39"/>
                  </a:lnTo>
                  <a:lnTo>
                    <a:pt x="36" y="43"/>
                  </a:lnTo>
                  <a:lnTo>
                    <a:pt x="32" y="44"/>
                  </a:lnTo>
                  <a:lnTo>
                    <a:pt x="27" y="45"/>
                  </a:lnTo>
                  <a:lnTo>
                    <a:pt x="22" y="47"/>
                  </a:lnTo>
                  <a:lnTo>
                    <a:pt x="22" y="47"/>
                  </a:lnTo>
                  <a:lnTo>
                    <a:pt x="19" y="45"/>
                  </a:lnTo>
                  <a:lnTo>
                    <a:pt x="14" y="44"/>
                  </a:lnTo>
                  <a:lnTo>
                    <a:pt x="10" y="43"/>
                  </a:lnTo>
                  <a:lnTo>
                    <a:pt x="6" y="39"/>
                  </a:lnTo>
                  <a:lnTo>
                    <a:pt x="4" y="36"/>
                  </a:lnTo>
                  <a:lnTo>
                    <a:pt x="1" y="32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" y="15"/>
                  </a:lnTo>
                  <a:lnTo>
                    <a:pt x="4" y="10"/>
                  </a:lnTo>
                  <a:lnTo>
                    <a:pt x="6" y="7"/>
                  </a:lnTo>
                  <a:lnTo>
                    <a:pt x="10" y="3"/>
                  </a:lnTo>
                  <a:lnTo>
                    <a:pt x="14" y="1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89" name="Freeform 29"/>
            <p:cNvSpPr>
              <a:spLocks/>
            </p:cNvSpPr>
            <p:nvPr/>
          </p:nvSpPr>
          <p:spPr bwMode="auto">
            <a:xfrm>
              <a:off x="2568555" y="2373325"/>
              <a:ext cx="49213" cy="47625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1"/>
                </a:cxn>
                <a:cxn ang="0">
                  <a:pos x="22" y="29"/>
                </a:cxn>
                <a:cxn ang="0">
                  <a:pos x="43" y="59"/>
                </a:cxn>
                <a:cxn ang="0">
                  <a:pos x="62" y="0"/>
                </a:cxn>
              </a:cxnLst>
              <a:rect l="0" t="0" r="r" b="b"/>
              <a:pathLst>
                <a:path w="62" h="59">
                  <a:moveTo>
                    <a:pt x="62" y="0"/>
                  </a:moveTo>
                  <a:lnTo>
                    <a:pt x="0" y="1"/>
                  </a:lnTo>
                  <a:lnTo>
                    <a:pt x="22" y="29"/>
                  </a:lnTo>
                  <a:lnTo>
                    <a:pt x="43" y="59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90" name="Freeform 30"/>
            <p:cNvSpPr>
              <a:spLocks/>
            </p:cNvSpPr>
            <p:nvPr/>
          </p:nvSpPr>
          <p:spPr bwMode="auto">
            <a:xfrm>
              <a:off x="2176442" y="2397137"/>
              <a:ext cx="404813" cy="169863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176" y="73"/>
                </a:cxn>
                <a:cxn ang="0">
                  <a:pos x="182" y="70"/>
                </a:cxn>
                <a:cxn ang="0">
                  <a:pos x="186" y="75"/>
                </a:cxn>
                <a:cxn ang="0">
                  <a:pos x="270" y="174"/>
                </a:cxn>
                <a:cxn ang="0">
                  <a:pos x="502" y="0"/>
                </a:cxn>
                <a:cxn ang="0">
                  <a:pos x="507" y="7"/>
                </a:cxn>
                <a:cxn ang="0">
                  <a:pos x="511" y="12"/>
                </a:cxn>
                <a:cxn ang="0">
                  <a:pos x="274" y="190"/>
                </a:cxn>
                <a:cxn ang="0">
                  <a:pos x="268" y="193"/>
                </a:cxn>
                <a:cxn ang="0">
                  <a:pos x="263" y="188"/>
                </a:cxn>
                <a:cxn ang="0">
                  <a:pos x="180" y="89"/>
                </a:cxn>
                <a:cxn ang="0">
                  <a:pos x="9" y="216"/>
                </a:cxn>
                <a:cxn ang="0">
                  <a:pos x="9" y="216"/>
                </a:cxn>
                <a:cxn ang="0">
                  <a:pos x="5" y="209"/>
                </a:cxn>
                <a:cxn ang="0">
                  <a:pos x="0" y="204"/>
                </a:cxn>
                <a:cxn ang="0">
                  <a:pos x="0" y="204"/>
                </a:cxn>
              </a:cxnLst>
              <a:rect l="0" t="0" r="r" b="b"/>
              <a:pathLst>
                <a:path w="511" h="216">
                  <a:moveTo>
                    <a:pt x="0" y="204"/>
                  </a:moveTo>
                  <a:lnTo>
                    <a:pt x="176" y="73"/>
                  </a:lnTo>
                  <a:lnTo>
                    <a:pt x="182" y="70"/>
                  </a:lnTo>
                  <a:lnTo>
                    <a:pt x="186" y="75"/>
                  </a:lnTo>
                  <a:lnTo>
                    <a:pt x="270" y="174"/>
                  </a:lnTo>
                  <a:lnTo>
                    <a:pt x="502" y="0"/>
                  </a:lnTo>
                  <a:lnTo>
                    <a:pt x="507" y="7"/>
                  </a:lnTo>
                  <a:lnTo>
                    <a:pt x="511" y="12"/>
                  </a:lnTo>
                  <a:lnTo>
                    <a:pt x="274" y="190"/>
                  </a:lnTo>
                  <a:lnTo>
                    <a:pt x="268" y="193"/>
                  </a:lnTo>
                  <a:lnTo>
                    <a:pt x="263" y="188"/>
                  </a:lnTo>
                  <a:lnTo>
                    <a:pt x="180" y="89"/>
                  </a:lnTo>
                  <a:lnTo>
                    <a:pt x="9" y="216"/>
                  </a:lnTo>
                  <a:lnTo>
                    <a:pt x="9" y="216"/>
                  </a:lnTo>
                  <a:lnTo>
                    <a:pt x="5" y="209"/>
                  </a:lnTo>
                  <a:lnTo>
                    <a:pt x="0" y="204"/>
                  </a:lnTo>
                  <a:lnTo>
                    <a:pt x="0" y="2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91" name="TextBox 50"/>
          <p:cNvSpPr txBox="1"/>
          <p:nvPr/>
        </p:nvSpPr>
        <p:spPr>
          <a:xfrm>
            <a:off x="1963471" y="5651864"/>
            <a:ext cx="526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>
                <a:solidFill>
                  <a:schemeClr val="bg1"/>
                </a:solidFill>
                <a:cs typeface="Arial"/>
              </a:rPr>
              <a:t>1</a:t>
            </a:r>
            <a:endParaRPr lang="en-US" sz="3200" b="1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92" name="TextBox 51"/>
          <p:cNvSpPr txBox="1"/>
          <p:nvPr/>
        </p:nvSpPr>
        <p:spPr>
          <a:xfrm>
            <a:off x="1971707" y="4950671"/>
            <a:ext cx="526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>
                <a:solidFill>
                  <a:schemeClr val="bg1"/>
                </a:solidFill>
                <a:cs typeface="Arial"/>
              </a:rPr>
              <a:t>2</a:t>
            </a:r>
            <a:endParaRPr lang="en-US" sz="3600" b="1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93" name="TextBox 52"/>
          <p:cNvSpPr txBox="1"/>
          <p:nvPr/>
        </p:nvSpPr>
        <p:spPr>
          <a:xfrm>
            <a:off x="1971707" y="4368148"/>
            <a:ext cx="526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>
                <a:solidFill>
                  <a:schemeClr val="bg1"/>
                </a:solidFill>
                <a:cs typeface="Arial"/>
              </a:rPr>
              <a:t>3</a:t>
            </a:r>
            <a:endParaRPr lang="en-US" sz="3600" b="1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94" name="TextBox 53"/>
          <p:cNvSpPr txBox="1"/>
          <p:nvPr/>
        </p:nvSpPr>
        <p:spPr>
          <a:xfrm>
            <a:off x="1979943" y="3666956"/>
            <a:ext cx="526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>
                <a:solidFill>
                  <a:schemeClr val="bg1"/>
                </a:solidFill>
                <a:cs typeface="Arial"/>
              </a:rPr>
              <a:t>4</a:t>
            </a:r>
            <a:endParaRPr lang="en-US" sz="3600" b="1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95" name="TextBox 54"/>
          <p:cNvSpPr txBox="1"/>
          <p:nvPr/>
        </p:nvSpPr>
        <p:spPr>
          <a:xfrm>
            <a:off x="1971707" y="2961584"/>
            <a:ext cx="526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>
                <a:solidFill>
                  <a:schemeClr val="bg1"/>
                </a:solidFill>
                <a:cs typeface="Arial"/>
              </a:rPr>
              <a:t>5</a:t>
            </a:r>
            <a:endParaRPr lang="en-US" sz="4000" b="1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1135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  <p:sp>
        <p:nvSpPr>
          <p:cNvPr id="6" name="Rectangle 1"/>
          <p:cNvSpPr/>
          <p:nvPr/>
        </p:nvSpPr>
        <p:spPr>
          <a:xfrm>
            <a:off x="179512" y="1772816"/>
            <a:ext cx="21980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01</a:t>
            </a:r>
            <a:r>
              <a:rPr lang="id-ID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przewaga rynkowa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  <p:sp>
        <p:nvSpPr>
          <p:cNvPr id="7" name="Rectangle 2"/>
          <p:cNvSpPr/>
          <p:nvPr/>
        </p:nvSpPr>
        <p:spPr>
          <a:xfrm>
            <a:off x="2484873" y="1772816"/>
            <a:ext cx="21980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02</a:t>
            </a:r>
            <a:r>
              <a:rPr lang="id-ID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dokładniejsze analizy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  <p:sp>
        <p:nvSpPr>
          <p:cNvPr id="8" name="Rectangle 3"/>
          <p:cNvSpPr/>
          <p:nvPr/>
        </p:nvSpPr>
        <p:spPr>
          <a:xfrm>
            <a:off x="4677337" y="1772816"/>
            <a:ext cx="21980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03</a:t>
            </a:r>
            <a:r>
              <a:rPr lang="id-ID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redukcja kosztów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  <p:sp>
        <p:nvSpPr>
          <p:cNvPr id="9" name="Rectangle 4"/>
          <p:cNvSpPr/>
          <p:nvPr/>
        </p:nvSpPr>
        <p:spPr>
          <a:xfrm>
            <a:off x="6973128" y="1772816"/>
            <a:ext cx="21980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04</a:t>
            </a:r>
            <a:r>
              <a:rPr lang="id-ID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zwiększenie bezpieczeństwa prawnego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064566" y="5170254"/>
            <a:ext cx="23555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05</a:t>
            </a:r>
            <a:r>
              <a:rPr lang="id-ID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możliwość obsługi większej liczby klientów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  <p:sp>
        <p:nvSpPr>
          <p:cNvPr id="11" name="Rectangle 6"/>
          <p:cNvSpPr/>
          <p:nvPr/>
        </p:nvSpPr>
        <p:spPr>
          <a:xfrm>
            <a:off x="3529154" y="5170254"/>
            <a:ext cx="23555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06 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przyspieszenie procesów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  <p:sp>
        <p:nvSpPr>
          <p:cNvPr id="12" name="Rectangle 7"/>
          <p:cNvSpPr/>
          <p:nvPr/>
        </p:nvSpPr>
        <p:spPr>
          <a:xfrm>
            <a:off x="5920443" y="5170254"/>
            <a:ext cx="2355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07</a:t>
            </a:r>
            <a:r>
              <a:rPr lang="id-ID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szacowanie ryzyka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  <p:grpSp>
        <p:nvGrpSpPr>
          <p:cNvPr id="13" name="Group 8"/>
          <p:cNvGrpSpPr/>
          <p:nvPr/>
        </p:nvGrpSpPr>
        <p:grpSpPr>
          <a:xfrm>
            <a:off x="876426" y="2832132"/>
            <a:ext cx="1277331" cy="1287960"/>
            <a:chOff x="2324471" y="2719961"/>
            <a:chExt cx="1277330" cy="1287960"/>
          </a:xfrm>
        </p:grpSpPr>
        <p:sp>
          <p:nvSpPr>
            <p:cNvPr id="14" name="Redondear rectángulo de esquina del mismo lado 5030"/>
            <p:cNvSpPr/>
            <p:nvPr/>
          </p:nvSpPr>
          <p:spPr bwMode="auto">
            <a:xfrm rot="18923391">
              <a:off x="2324471" y="2719961"/>
              <a:ext cx="1277330" cy="128796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 w="28575">
              <a:solidFill>
                <a:schemeClr val="bg1"/>
              </a:solidFill>
            </a:ln>
            <a:effectLst/>
          </p:spPr>
          <p:txBody>
            <a:bodyPr lIns="0" tIns="0" rIns="0" bIns="0" rtlCol="0" anchor="ctr">
              <a:scene3d>
                <a:camera prst="orthographicFront">
                  <a:rot lat="0" lon="0" rev="18900000"/>
                </a:camera>
                <a:lightRig rig="threePt" dir="t"/>
              </a:scene3d>
            </a:bodyPr>
            <a:lstStyle/>
            <a:p>
              <a:pPr algn="ctr"/>
              <a:endParaRPr lang="en-US" sz="6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5" name="Group 15"/>
            <p:cNvGrpSpPr>
              <a:grpSpLocks noChangeAspect="1"/>
            </p:cNvGrpSpPr>
            <p:nvPr/>
          </p:nvGrpSpPr>
          <p:grpSpPr bwMode="auto">
            <a:xfrm>
              <a:off x="2716149" y="3119555"/>
              <a:ext cx="493973" cy="488771"/>
              <a:chOff x="12172" y="2923"/>
              <a:chExt cx="1615" cy="1598"/>
            </a:xfrm>
            <a:solidFill>
              <a:schemeClr val="bg1"/>
            </a:solidFill>
          </p:grpSpPr>
          <p:sp>
            <p:nvSpPr>
              <p:cNvPr id="16" name="Freeform 17"/>
              <p:cNvSpPr>
                <a:spLocks noEditPoints="1"/>
              </p:cNvSpPr>
              <p:nvPr/>
            </p:nvSpPr>
            <p:spPr bwMode="auto">
              <a:xfrm>
                <a:off x="12172" y="2923"/>
                <a:ext cx="1615" cy="1598"/>
              </a:xfrm>
              <a:custGeom>
                <a:avLst/>
                <a:gdLst>
                  <a:gd name="T0" fmla="*/ 214 w 3228"/>
                  <a:gd name="T1" fmla="*/ 2737 h 3195"/>
                  <a:gd name="T2" fmla="*/ 177 w 3228"/>
                  <a:gd name="T3" fmla="*/ 2843 h 3195"/>
                  <a:gd name="T4" fmla="*/ 220 w 3228"/>
                  <a:gd name="T5" fmla="*/ 2956 h 3195"/>
                  <a:gd name="T6" fmla="*/ 324 w 3228"/>
                  <a:gd name="T7" fmla="*/ 3016 h 3195"/>
                  <a:gd name="T8" fmla="*/ 440 w 3228"/>
                  <a:gd name="T9" fmla="*/ 2998 h 3195"/>
                  <a:gd name="T10" fmla="*/ 1241 w 3228"/>
                  <a:gd name="T11" fmla="*/ 2116 h 3195"/>
                  <a:gd name="T12" fmla="*/ 1046 w 3228"/>
                  <a:gd name="T13" fmla="*/ 1910 h 3195"/>
                  <a:gd name="T14" fmla="*/ 1786 w 3228"/>
                  <a:gd name="T15" fmla="*/ 226 h 3195"/>
                  <a:gd name="T16" fmla="*/ 1508 w 3228"/>
                  <a:gd name="T17" fmla="*/ 336 h 3195"/>
                  <a:gd name="T18" fmla="*/ 1278 w 3228"/>
                  <a:gd name="T19" fmla="*/ 519 h 3195"/>
                  <a:gd name="T20" fmla="*/ 1111 w 3228"/>
                  <a:gd name="T21" fmla="*/ 759 h 3195"/>
                  <a:gd name="T22" fmla="*/ 1021 w 3228"/>
                  <a:gd name="T23" fmla="*/ 1044 h 3195"/>
                  <a:gd name="T24" fmla="*/ 1021 w 3228"/>
                  <a:gd name="T25" fmla="*/ 1353 h 3195"/>
                  <a:gd name="T26" fmla="*/ 1111 w 3228"/>
                  <a:gd name="T27" fmla="*/ 1637 h 3195"/>
                  <a:gd name="T28" fmla="*/ 1278 w 3228"/>
                  <a:gd name="T29" fmla="*/ 1878 h 3195"/>
                  <a:gd name="T30" fmla="*/ 1508 w 3228"/>
                  <a:gd name="T31" fmla="*/ 2061 h 3195"/>
                  <a:gd name="T32" fmla="*/ 1786 w 3228"/>
                  <a:gd name="T33" fmla="*/ 2170 h 3195"/>
                  <a:gd name="T34" fmla="*/ 2097 w 3228"/>
                  <a:gd name="T35" fmla="*/ 2194 h 3195"/>
                  <a:gd name="T36" fmla="*/ 2393 w 3228"/>
                  <a:gd name="T37" fmla="*/ 2125 h 3195"/>
                  <a:gd name="T38" fmla="*/ 2649 w 3228"/>
                  <a:gd name="T39" fmla="*/ 1977 h 3195"/>
                  <a:gd name="T40" fmla="*/ 2849 w 3228"/>
                  <a:gd name="T41" fmla="*/ 1764 h 3195"/>
                  <a:gd name="T42" fmla="*/ 2980 w 3228"/>
                  <a:gd name="T43" fmla="*/ 1499 h 3195"/>
                  <a:gd name="T44" fmla="*/ 3026 w 3228"/>
                  <a:gd name="T45" fmla="*/ 1198 h 3195"/>
                  <a:gd name="T46" fmla="*/ 2980 w 3228"/>
                  <a:gd name="T47" fmla="*/ 897 h 3195"/>
                  <a:gd name="T48" fmla="*/ 2849 w 3228"/>
                  <a:gd name="T49" fmla="*/ 632 h 3195"/>
                  <a:gd name="T50" fmla="*/ 2649 w 3228"/>
                  <a:gd name="T51" fmla="*/ 419 h 3195"/>
                  <a:gd name="T52" fmla="*/ 2393 w 3228"/>
                  <a:gd name="T53" fmla="*/ 271 h 3195"/>
                  <a:gd name="T54" fmla="*/ 2097 w 3228"/>
                  <a:gd name="T55" fmla="*/ 203 h 3195"/>
                  <a:gd name="T56" fmla="*/ 2104 w 3228"/>
                  <a:gd name="T57" fmla="*/ 3 h 3195"/>
                  <a:gd name="T58" fmla="*/ 2432 w 3228"/>
                  <a:gd name="T59" fmla="*/ 72 h 3195"/>
                  <a:gd name="T60" fmla="*/ 2720 w 3228"/>
                  <a:gd name="T61" fmla="*/ 222 h 3195"/>
                  <a:gd name="T62" fmla="*/ 2955 w 3228"/>
                  <a:gd name="T63" fmla="*/ 440 h 3195"/>
                  <a:gd name="T64" fmla="*/ 3125 w 3228"/>
                  <a:gd name="T65" fmla="*/ 713 h 3195"/>
                  <a:gd name="T66" fmla="*/ 3217 w 3228"/>
                  <a:gd name="T67" fmla="*/ 1028 h 3195"/>
                  <a:gd name="T68" fmla="*/ 3217 w 3228"/>
                  <a:gd name="T69" fmla="*/ 1367 h 3195"/>
                  <a:gd name="T70" fmla="*/ 3125 w 3228"/>
                  <a:gd name="T71" fmla="*/ 1683 h 3195"/>
                  <a:gd name="T72" fmla="*/ 2955 w 3228"/>
                  <a:gd name="T73" fmla="*/ 1957 h 3195"/>
                  <a:gd name="T74" fmla="*/ 2720 w 3228"/>
                  <a:gd name="T75" fmla="*/ 2174 h 3195"/>
                  <a:gd name="T76" fmla="*/ 2432 w 3228"/>
                  <a:gd name="T77" fmla="*/ 2324 h 3195"/>
                  <a:gd name="T78" fmla="*/ 2104 w 3228"/>
                  <a:gd name="T79" fmla="*/ 2393 h 3195"/>
                  <a:gd name="T80" fmla="*/ 1762 w 3228"/>
                  <a:gd name="T81" fmla="*/ 2369 h 3195"/>
                  <a:gd name="T82" fmla="*/ 1452 w 3228"/>
                  <a:gd name="T83" fmla="*/ 2256 h 3195"/>
                  <a:gd name="T84" fmla="*/ 549 w 3228"/>
                  <a:gd name="T85" fmla="*/ 3139 h 3195"/>
                  <a:gd name="T86" fmla="*/ 398 w 3228"/>
                  <a:gd name="T87" fmla="*/ 3193 h 3195"/>
                  <a:gd name="T88" fmla="*/ 218 w 3228"/>
                  <a:gd name="T89" fmla="*/ 3168 h 3195"/>
                  <a:gd name="T90" fmla="*/ 74 w 3228"/>
                  <a:gd name="T91" fmla="*/ 3059 h 3195"/>
                  <a:gd name="T92" fmla="*/ 3 w 3228"/>
                  <a:gd name="T93" fmla="*/ 2891 h 3195"/>
                  <a:gd name="T94" fmla="*/ 22 w 3228"/>
                  <a:gd name="T95" fmla="*/ 2723 h 3195"/>
                  <a:gd name="T96" fmla="*/ 107 w 3228"/>
                  <a:gd name="T97" fmla="*/ 2592 h 3195"/>
                  <a:gd name="T98" fmla="*/ 881 w 3228"/>
                  <a:gd name="T99" fmla="*/ 1609 h 3195"/>
                  <a:gd name="T100" fmla="*/ 810 w 3228"/>
                  <a:gd name="T101" fmla="*/ 1284 h 3195"/>
                  <a:gd name="T102" fmla="*/ 834 w 3228"/>
                  <a:gd name="T103" fmla="*/ 947 h 3195"/>
                  <a:gd name="T104" fmla="*/ 946 w 3228"/>
                  <a:gd name="T105" fmla="*/ 640 h 3195"/>
                  <a:gd name="T106" fmla="*/ 1134 w 3228"/>
                  <a:gd name="T107" fmla="*/ 380 h 3195"/>
                  <a:gd name="T108" fmla="*/ 1384 w 3228"/>
                  <a:gd name="T109" fmla="*/ 177 h 3195"/>
                  <a:gd name="T110" fmla="*/ 1683 w 3228"/>
                  <a:gd name="T111" fmla="*/ 46 h 3195"/>
                  <a:gd name="T112" fmla="*/ 2018 w 3228"/>
                  <a:gd name="T113" fmla="*/ 0 h 3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228" h="3195">
                    <a:moveTo>
                      <a:pt x="1046" y="1910"/>
                    </a:moveTo>
                    <a:lnTo>
                      <a:pt x="232" y="2715"/>
                    </a:lnTo>
                    <a:lnTo>
                      <a:pt x="232" y="2716"/>
                    </a:lnTo>
                    <a:lnTo>
                      <a:pt x="214" y="2737"/>
                    </a:lnTo>
                    <a:lnTo>
                      <a:pt x="199" y="2760"/>
                    </a:lnTo>
                    <a:lnTo>
                      <a:pt x="188" y="2786"/>
                    </a:lnTo>
                    <a:lnTo>
                      <a:pt x="181" y="2813"/>
                    </a:lnTo>
                    <a:lnTo>
                      <a:pt x="177" y="2843"/>
                    </a:lnTo>
                    <a:lnTo>
                      <a:pt x="181" y="2875"/>
                    </a:lnTo>
                    <a:lnTo>
                      <a:pt x="189" y="2904"/>
                    </a:lnTo>
                    <a:lnTo>
                      <a:pt x="202" y="2932"/>
                    </a:lnTo>
                    <a:lnTo>
                      <a:pt x="220" y="2956"/>
                    </a:lnTo>
                    <a:lnTo>
                      <a:pt x="241" y="2978"/>
                    </a:lnTo>
                    <a:lnTo>
                      <a:pt x="266" y="2995"/>
                    </a:lnTo>
                    <a:lnTo>
                      <a:pt x="294" y="3008"/>
                    </a:lnTo>
                    <a:lnTo>
                      <a:pt x="324" y="3016"/>
                    </a:lnTo>
                    <a:lnTo>
                      <a:pt x="356" y="3019"/>
                    </a:lnTo>
                    <a:lnTo>
                      <a:pt x="386" y="3017"/>
                    </a:lnTo>
                    <a:lnTo>
                      <a:pt x="414" y="3010"/>
                    </a:lnTo>
                    <a:lnTo>
                      <a:pt x="440" y="2998"/>
                    </a:lnTo>
                    <a:lnTo>
                      <a:pt x="463" y="2983"/>
                    </a:lnTo>
                    <a:lnTo>
                      <a:pt x="484" y="2965"/>
                    </a:lnTo>
                    <a:lnTo>
                      <a:pt x="1297" y="2160"/>
                    </a:lnTo>
                    <a:lnTo>
                      <a:pt x="1241" y="2116"/>
                    </a:lnTo>
                    <a:lnTo>
                      <a:pt x="1188" y="2069"/>
                    </a:lnTo>
                    <a:lnTo>
                      <a:pt x="1137" y="2019"/>
                    </a:lnTo>
                    <a:lnTo>
                      <a:pt x="1091" y="1966"/>
                    </a:lnTo>
                    <a:lnTo>
                      <a:pt x="1046" y="1910"/>
                    </a:lnTo>
                    <a:close/>
                    <a:moveTo>
                      <a:pt x="2018" y="200"/>
                    </a:moveTo>
                    <a:lnTo>
                      <a:pt x="1939" y="203"/>
                    </a:lnTo>
                    <a:lnTo>
                      <a:pt x="1861" y="211"/>
                    </a:lnTo>
                    <a:lnTo>
                      <a:pt x="1786" y="226"/>
                    </a:lnTo>
                    <a:lnTo>
                      <a:pt x="1714" y="246"/>
                    </a:lnTo>
                    <a:lnTo>
                      <a:pt x="1643" y="271"/>
                    </a:lnTo>
                    <a:lnTo>
                      <a:pt x="1574" y="301"/>
                    </a:lnTo>
                    <a:lnTo>
                      <a:pt x="1508" y="336"/>
                    </a:lnTo>
                    <a:lnTo>
                      <a:pt x="1447" y="376"/>
                    </a:lnTo>
                    <a:lnTo>
                      <a:pt x="1387" y="419"/>
                    </a:lnTo>
                    <a:lnTo>
                      <a:pt x="1331" y="467"/>
                    </a:lnTo>
                    <a:lnTo>
                      <a:pt x="1278" y="519"/>
                    </a:lnTo>
                    <a:lnTo>
                      <a:pt x="1231" y="574"/>
                    </a:lnTo>
                    <a:lnTo>
                      <a:pt x="1187" y="632"/>
                    </a:lnTo>
                    <a:lnTo>
                      <a:pt x="1146" y="694"/>
                    </a:lnTo>
                    <a:lnTo>
                      <a:pt x="1111" y="759"/>
                    </a:lnTo>
                    <a:lnTo>
                      <a:pt x="1081" y="827"/>
                    </a:lnTo>
                    <a:lnTo>
                      <a:pt x="1055" y="897"/>
                    </a:lnTo>
                    <a:lnTo>
                      <a:pt x="1036" y="969"/>
                    </a:lnTo>
                    <a:lnTo>
                      <a:pt x="1021" y="1044"/>
                    </a:lnTo>
                    <a:lnTo>
                      <a:pt x="1012" y="1120"/>
                    </a:lnTo>
                    <a:lnTo>
                      <a:pt x="1009" y="1198"/>
                    </a:lnTo>
                    <a:lnTo>
                      <a:pt x="1012" y="1277"/>
                    </a:lnTo>
                    <a:lnTo>
                      <a:pt x="1021" y="1353"/>
                    </a:lnTo>
                    <a:lnTo>
                      <a:pt x="1036" y="1428"/>
                    </a:lnTo>
                    <a:lnTo>
                      <a:pt x="1055" y="1499"/>
                    </a:lnTo>
                    <a:lnTo>
                      <a:pt x="1081" y="1570"/>
                    </a:lnTo>
                    <a:lnTo>
                      <a:pt x="1111" y="1637"/>
                    </a:lnTo>
                    <a:lnTo>
                      <a:pt x="1146" y="1702"/>
                    </a:lnTo>
                    <a:lnTo>
                      <a:pt x="1187" y="1764"/>
                    </a:lnTo>
                    <a:lnTo>
                      <a:pt x="1231" y="1823"/>
                    </a:lnTo>
                    <a:lnTo>
                      <a:pt x="1278" y="1878"/>
                    </a:lnTo>
                    <a:lnTo>
                      <a:pt x="1331" y="1930"/>
                    </a:lnTo>
                    <a:lnTo>
                      <a:pt x="1387" y="1977"/>
                    </a:lnTo>
                    <a:lnTo>
                      <a:pt x="1447" y="2021"/>
                    </a:lnTo>
                    <a:lnTo>
                      <a:pt x="1508" y="2061"/>
                    </a:lnTo>
                    <a:lnTo>
                      <a:pt x="1574" y="2096"/>
                    </a:lnTo>
                    <a:lnTo>
                      <a:pt x="1643" y="2125"/>
                    </a:lnTo>
                    <a:lnTo>
                      <a:pt x="1714" y="2151"/>
                    </a:lnTo>
                    <a:lnTo>
                      <a:pt x="1786" y="2170"/>
                    </a:lnTo>
                    <a:lnTo>
                      <a:pt x="1861" y="2184"/>
                    </a:lnTo>
                    <a:lnTo>
                      <a:pt x="1939" y="2194"/>
                    </a:lnTo>
                    <a:lnTo>
                      <a:pt x="2018" y="2197"/>
                    </a:lnTo>
                    <a:lnTo>
                      <a:pt x="2097" y="2194"/>
                    </a:lnTo>
                    <a:lnTo>
                      <a:pt x="2174" y="2184"/>
                    </a:lnTo>
                    <a:lnTo>
                      <a:pt x="2249" y="2170"/>
                    </a:lnTo>
                    <a:lnTo>
                      <a:pt x="2323" y="2151"/>
                    </a:lnTo>
                    <a:lnTo>
                      <a:pt x="2393" y="2125"/>
                    </a:lnTo>
                    <a:lnTo>
                      <a:pt x="2462" y="2096"/>
                    </a:lnTo>
                    <a:lnTo>
                      <a:pt x="2527" y="2061"/>
                    </a:lnTo>
                    <a:lnTo>
                      <a:pt x="2590" y="2021"/>
                    </a:lnTo>
                    <a:lnTo>
                      <a:pt x="2649" y="1977"/>
                    </a:lnTo>
                    <a:lnTo>
                      <a:pt x="2704" y="1930"/>
                    </a:lnTo>
                    <a:lnTo>
                      <a:pt x="2757" y="1878"/>
                    </a:lnTo>
                    <a:lnTo>
                      <a:pt x="2805" y="1823"/>
                    </a:lnTo>
                    <a:lnTo>
                      <a:pt x="2849" y="1764"/>
                    </a:lnTo>
                    <a:lnTo>
                      <a:pt x="2889" y="1702"/>
                    </a:lnTo>
                    <a:lnTo>
                      <a:pt x="2924" y="1637"/>
                    </a:lnTo>
                    <a:lnTo>
                      <a:pt x="2955" y="1570"/>
                    </a:lnTo>
                    <a:lnTo>
                      <a:pt x="2980" y="1499"/>
                    </a:lnTo>
                    <a:lnTo>
                      <a:pt x="3000" y="1428"/>
                    </a:lnTo>
                    <a:lnTo>
                      <a:pt x="3015" y="1353"/>
                    </a:lnTo>
                    <a:lnTo>
                      <a:pt x="3024" y="1277"/>
                    </a:lnTo>
                    <a:lnTo>
                      <a:pt x="3026" y="1198"/>
                    </a:lnTo>
                    <a:lnTo>
                      <a:pt x="3024" y="1120"/>
                    </a:lnTo>
                    <a:lnTo>
                      <a:pt x="3015" y="1044"/>
                    </a:lnTo>
                    <a:lnTo>
                      <a:pt x="3000" y="969"/>
                    </a:lnTo>
                    <a:lnTo>
                      <a:pt x="2980" y="897"/>
                    </a:lnTo>
                    <a:lnTo>
                      <a:pt x="2955" y="827"/>
                    </a:lnTo>
                    <a:lnTo>
                      <a:pt x="2924" y="759"/>
                    </a:lnTo>
                    <a:lnTo>
                      <a:pt x="2889" y="694"/>
                    </a:lnTo>
                    <a:lnTo>
                      <a:pt x="2849" y="632"/>
                    </a:lnTo>
                    <a:lnTo>
                      <a:pt x="2805" y="574"/>
                    </a:lnTo>
                    <a:lnTo>
                      <a:pt x="2757" y="519"/>
                    </a:lnTo>
                    <a:lnTo>
                      <a:pt x="2704" y="467"/>
                    </a:lnTo>
                    <a:lnTo>
                      <a:pt x="2649" y="419"/>
                    </a:lnTo>
                    <a:lnTo>
                      <a:pt x="2590" y="376"/>
                    </a:lnTo>
                    <a:lnTo>
                      <a:pt x="2527" y="336"/>
                    </a:lnTo>
                    <a:lnTo>
                      <a:pt x="2462" y="301"/>
                    </a:lnTo>
                    <a:lnTo>
                      <a:pt x="2393" y="271"/>
                    </a:lnTo>
                    <a:lnTo>
                      <a:pt x="2323" y="246"/>
                    </a:lnTo>
                    <a:lnTo>
                      <a:pt x="2249" y="226"/>
                    </a:lnTo>
                    <a:lnTo>
                      <a:pt x="2174" y="211"/>
                    </a:lnTo>
                    <a:lnTo>
                      <a:pt x="2097" y="203"/>
                    </a:lnTo>
                    <a:lnTo>
                      <a:pt x="2018" y="200"/>
                    </a:lnTo>
                    <a:close/>
                    <a:moveTo>
                      <a:pt x="2018" y="0"/>
                    </a:moveTo>
                    <a:lnTo>
                      <a:pt x="2018" y="0"/>
                    </a:lnTo>
                    <a:lnTo>
                      <a:pt x="2104" y="3"/>
                    </a:lnTo>
                    <a:lnTo>
                      <a:pt x="2189" y="11"/>
                    </a:lnTo>
                    <a:lnTo>
                      <a:pt x="2272" y="27"/>
                    </a:lnTo>
                    <a:lnTo>
                      <a:pt x="2352" y="46"/>
                    </a:lnTo>
                    <a:lnTo>
                      <a:pt x="2432" y="72"/>
                    </a:lnTo>
                    <a:lnTo>
                      <a:pt x="2508" y="102"/>
                    </a:lnTo>
                    <a:lnTo>
                      <a:pt x="2582" y="137"/>
                    </a:lnTo>
                    <a:lnTo>
                      <a:pt x="2652" y="177"/>
                    </a:lnTo>
                    <a:lnTo>
                      <a:pt x="2720" y="222"/>
                    </a:lnTo>
                    <a:lnTo>
                      <a:pt x="2784" y="271"/>
                    </a:lnTo>
                    <a:lnTo>
                      <a:pt x="2845" y="323"/>
                    </a:lnTo>
                    <a:lnTo>
                      <a:pt x="2902" y="380"/>
                    </a:lnTo>
                    <a:lnTo>
                      <a:pt x="2955" y="440"/>
                    </a:lnTo>
                    <a:lnTo>
                      <a:pt x="3005" y="503"/>
                    </a:lnTo>
                    <a:lnTo>
                      <a:pt x="3049" y="570"/>
                    </a:lnTo>
                    <a:lnTo>
                      <a:pt x="3090" y="640"/>
                    </a:lnTo>
                    <a:lnTo>
                      <a:pt x="3125" y="713"/>
                    </a:lnTo>
                    <a:lnTo>
                      <a:pt x="3156" y="788"/>
                    </a:lnTo>
                    <a:lnTo>
                      <a:pt x="3182" y="866"/>
                    </a:lnTo>
                    <a:lnTo>
                      <a:pt x="3202" y="947"/>
                    </a:lnTo>
                    <a:lnTo>
                      <a:pt x="3217" y="1028"/>
                    </a:lnTo>
                    <a:lnTo>
                      <a:pt x="3225" y="1113"/>
                    </a:lnTo>
                    <a:lnTo>
                      <a:pt x="3228" y="1198"/>
                    </a:lnTo>
                    <a:lnTo>
                      <a:pt x="3225" y="1284"/>
                    </a:lnTo>
                    <a:lnTo>
                      <a:pt x="3217" y="1367"/>
                    </a:lnTo>
                    <a:lnTo>
                      <a:pt x="3202" y="1450"/>
                    </a:lnTo>
                    <a:lnTo>
                      <a:pt x="3182" y="1530"/>
                    </a:lnTo>
                    <a:lnTo>
                      <a:pt x="3156" y="1607"/>
                    </a:lnTo>
                    <a:lnTo>
                      <a:pt x="3125" y="1683"/>
                    </a:lnTo>
                    <a:lnTo>
                      <a:pt x="3090" y="1756"/>
                    </a:lnTo>
                    <a:lnTo>
                      <a:pt x="3049" y="1826"/>
                    </a:lnTo>
                    <a:lnTo>
                      <a:pt x="3005" y="1892"/>
                    </a:lnTo>
                    <a:lnTo>
                      <a:pt x="2955" y="1957"/>
                    </a:lnTo>
                    <a:lnTo>
                      <a:pt x="2902" y="2017"/>
                    </a:lnTo>
                    <a:lnTo>
                      <a:pt x="2845" y="2073"/>
                    </a:lnTo>
                    <a:lnTo>
                      <a:pt x="2784" y="2126"/>
                    </a:lnTo>
                    <a:lnTo>
                      <a:pt x="2720" y="2174"/>
                    </a:lnTo>
                    <a:lnTo>
                      <a:pt x="2652" y="2219"/>
                    </a:lnTo>
                    <a:lnTo>
                      <a:pt x="2582" y="2259"/>
                    </a:lnTo>
                    <a:lnTo>
                      <a:pt x="2508" y="2294"/>
                    </a:lnTo>
                    <a:lnTo>
                      <a:pt x="2432" y="2324"/>
                    </a:lnTo>
                    <a:lnTo>
                      <a:pt x="2352" y="2350"/>
                    </a:lnTo>
                    <a:lnTo>
                      <a:pt x="2272" y="2369"/>
                    </a:lnTo>
                    <a:lnTo>
                      <a:pt x="2189" y="2385"/>
                    </a:lnTo>
                    <a:lnTo>
                      <a:pt x="2104" y="2393"/>
                    </a:lnTo>
                    <a:lnTo>
                      <a:pt x="2018" y="2396"/>
                    </a:lnTo>
                    <a:lnTo>
                      <a:pt x="1930" y="2393"/>
                    </a:lnTo>
                    <a:lnTo>
                      <a:pt x="1846" y="2384"/>
                    </a:lnTo>
                    <a:lnTo>
                      <a:pt x="1762" y="2369"/>
                    </a:lnTo>
                    <a:lnTo>
                      <a:pt x="1681" y="2349"/>
                    </a:lnTo>
                    <a:lnTo>
                      <a:pt x="1601" y="2323"/>
                    </a:lnTo>
                    <a:lnTo>
                      <a:pt x="1525" y="2292"/>
                    </a:lnTo>
                    <a:lnTo>
                      <a:pt x="1452" y="2256"/>
                    </a:lnTo>
                    <a:lnTo>
                      <a:pt x="610" y="3089"/>
                    </a:lnTo>
                    <a:lnTo>
                      <a:pt x="610" y="3089"/>
                    </a:lnTo>
                    <a:lnTo>
                      <a:pt x="581" y="3116"/>
                    </a:lnTo>
                    <a:lnTo>
                      <a:pt x="549" y="3139"/>
                    </a:lnTo>
                    <a:lnTo>
                      <a:pt x="514" y="3159"/>
                    </a:lnTo>
                    <a:lnTo>
                      <a:pt x="478" y="3174"/>
                    </a:lnTo>
                    <a:lnTo>
                      <a:pt x="438" y="3186"/>
                    </a:lnTo>
                    <a:lnTo>
                      <a:pt x="398" y="3193"/>
                    </a:lnTo>
                    <a:lnTo>
                      <a:pt x="356" y="3195"/>
                    </a:lnTo>
                    <a:lnTo>
                      <a:pt x="307" y="3192"/>
                    </a:lnTo>
                    <a:lnTo>
                      <a:pt x="262" y="3183"/>
                    </a:lnTo>
                    <a:lnTo>
                      <a:pt x="218" y="3168"/>
                    </a:lnTo>
                    <a:lnTo>
                      <a:pt x="176" y="3147"/>
                    </a:lnTo>
                    <a:lnTo>
                      <a:pt x="138" y="3122"/>
                    </a:lnTo>
                    <a:lnTo>
                      <a:pt x="104" y="3092"/>
                    </a:lnTo>
                    <a:lnTo>
                      <a:pt x="74" y="3059"/>
                    </a:lnTo>
                    <a:lnTo>
                      <a:pt x="48" y="3021"/>
                    </a:lnTo>
                    <a:lnTo>
                      <a:pt x="28" y="2980"/>
                    </a:lnTo>
                    <a:lnTo>
                      <a:pt x="12" y="2936"/>
                    </a:lnTo>
                    <a:lnTo>
                      <a:pt x="3" y="2891"/>
                    </a:lnTo>
                    <a:lnTo>
                      <a:pt x="0" y="2843"/>
                    </a:lnTo>
                    <a:lnTo>
                      <a:pt x="2" y="2801"/>
                    </a:lnTo>
                    <a:lnTo>
                      <a:pt x="9" y="2761"/>
                    </a:lnTo>
                    <a:lnTo>
                      <a:pt x="22" y="2723"/>
                    </a:lnTo>
                    <a:lnTo>
                      <a:pt x="37" y="2686"/>
                    </a:lnTo>
                    <a:lnTo>
                      <a:pt x="57" y="2652"/>
                    </a:lnTo>
                    <a:lnTo>
                      <a:pt x="80" y="2620"/>
                    </a:lnTo>
                    <a:lnTo>
                      <a:pt x="107" y="2592"/>
                    </a:lnTo>
                    <a:lnTo>
                      <a:pt x="106" y="2591"/>
                    </a:lnTo>
                    <a:lnTo>
                      <a:pt x="948" y="1758"/>
                    </a:lnTo>
                    <a:lnTo>
                      <a:pt x="912" y="1685"/>
                    </a:lnTo>
                    <a:lnTo>
                      <a:pt x="881" y="1609"/>
                    </a:lnTo>
                    <a:lnTo>
                      <a:pt x="854" y="1531"/>
                    </a:lnTo>
                    <a:lnTo>
                      <a:pt x="835" y="1451"/>
                    </a:lnTo>
                    <a:lnTo>
                      <a:pt x="819" y="1368"/>
                    </a:lnTo>
                    <a:lnTo>
                      <a:pt x="810" y="1284"/>
                    </a:lnTo>
                    <a:lnTo>
                      <a:pt x="807" y="1198"/>
                    </a:lnTo>
                    <a:lnTo>
                      <a:pt x="810" y="1113"/>
                    </a:lnTo>
                    <a:lnTo>
                      <a:pt x="819" y="1028"/>
                    </a:lnTo>
                    <a:lnTo>
                      <a:pt x="834" y="947"/>
                    </a:lnTo>
                    <a:lnTo>
                      <a:pt x="854" y="866"/>
                    </a:lnTo>
                    <a:lnTo>
                      <a:pt x="879" y="788"/>
                    </a:lnTo>
                    <a:lnTo>
                      <a:pt x="910" y="713"/>
                    </a:lnTo>
                    <a:lnTo>
                      <a:pt x="946" y="640"/>
                    </a:lnTo>
                    <a:lnTo>
                      <a:pt x="986" y="570"/>
                    </a:lnTo>
                    <a:lnTo>
                      <a:pt x="1031" y="503"/>
                    </a:lnTo>
                    <a:lnTo>
                      <a:pt x="1080" y="440"/>
                    </a:lnTo>
                    <a:lnTo>
                      <a:pt x="1134" y="380"/>
                    </a:lnTo>
                    <a:lnTo>
                      <a:pt x="1191" y="323"/>
                    </a:lnTo>
                    <a:lnTo>
                      <a:pt x="1252" y="271"/>
                    </a:lnTo>
                    <a:lnTo>
                      <a:pt x="1316" y="222"/>
                    </a:lnTo>
                    <a:lnTo>
                      <a:pt x="1384" y="177"/>
                    </a:lnTo>
                    <a:lnTo>
                      <a:pt x="1454" y="137"/>
                    </a:lnTo>
                    <a:lnTo>
                      <a:pt x="1528" y="102"/>
                    </a:lnTo>
                    <a:lnTo>
                      <a:pt x="1604" y="72"/>
                    </a:lnTo>
                    <a:lnTo>
                      <a:pt x="1683" y="46"/>
                    </a:lnTo>
                    <a:lnTo>
                      <a:pt x="1763" y="27"/>
                    </a:lnTo>
                    <a:lnTo>
                      <a:pt x="1847" y="11"/>
                    </a:lnTo>
                    <a:lnTo>
                      <a:pt x="1931" y="3"/>
                    </a:lnTo>
                    <a:lnTo>
                      <a:pt x="201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1" rIns="91440" bIns="45721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7" name="Freeform 18"/>
              <p:cNvSpPr>
                <a:spLocks/>
              </p:cNvSpPr>
              <p:nvPr/>
            </p:nvSpPr>
            <p:spPr bwMode="auto">
              <a:xfrm>
                <a:off x="12828" y="3173"/>
                <a:ext cx="378" cy="374"/>
              </a:xfrm>
              <a:custGeom>
                <a:avLst/>
                <a:gdLst>
                  <a:gd name="T0" fmla="*/ 707 w 757"/>
                  <a:gd name="T1" fmla="*/ 0 h 749"/>
                  <a:gd name="T2" fmla="*/ 723 w 757"/>
                  <a:gd name="T3" fmla="*/ 2 h 749"/>
                  <a:gd name="T4" fmla="*/ 736 w 757"/>
                  <a:gd name="T5" fmla="*/ 10 h 749"/>
                  <a:gd name="T6" fmla="*/ 747 w 757"/>
                  <a:gd name="T7" fmla="*/ 21 h 749"/>
                  <a:gd name="T8" fmla="*/ 755 w 757"/>
                  <a:gd name="T9" fmla="*/ 34 h 749"/>
                  <a:gd name="T10" fmla="*/ 757 w 757"/>
                  <a:gd name="T11" fmla="*/ 49 h 749"/>
                  <a:gd name="T12" fmla="*/ 755 w 757"/>
                  <a:gd name="T13" fmla="*/ 66 h 749"/>
                  <a:gd name="T14" fmla="*/ 747 w 757"/>
                  <a:gd name="T15" fmla="*/ 79 h 749"/>
                  <a:gd name="T16" fmla="*/ 736 w 757"/>
                  <a:gd name="T17" fmla="*/ 90 h 749"/>
                  <a:gd name="T18" fmla="*/ 723 w 757"/>
                  <a:gd name="T19" fmla="*/ 97 h 749"/>
                  <a:gd name="T20" fmla="*/ 707 w 757"/>
                  <a:gd name="T21" fmla="*/ 100 h 749"/>
                  <a:gd name="T22" fmla="*/ 645 w 757"/>
                  <a:gd name="T23" fmla="*/ 104 h 749"/>
                  <a:gd name="T24" fmla="*/ 584 w 757"/>
                  <a:gd name="T25" fmla="*/ 112 h 749"/>
                  <a:gd name="T26" fmla="*/ 527 w 757"/>
                  <a:gd name="T27" fmla="*/ 127 h 749"/>
                  <a:gd name="T28" fmla="*/ 471 w 757"/>
                  <a:gd name="T29" fmla="*/ 147 h 749"/>
                  <a:gd name="T30" fmla="*/ 418 w 757"/>
                  <a:gd name="T31" fmla="*/ 172 h 749"/>
                  <a:gd name="T32" fmla="*/ 369 w 757"/>
                  <a:gd name="T33" fmla="*/ 203 h 749"/>
                  <a:gd name="T34" fmla="*/ 321 w 757"/>
                  <a:gd name="T35" fmla="*/ 236 h 749"/>
                  <a:gd name="T36" fmla="*/ 279 w 757"/>
                  <a:gd name="T37" fmla="*/ 275 h 749"/>
                  <a:gd name="T38" fmla="*/ 240 w 757"/>
                  <a:gd name="T39" fmla="*/ 318 h 749"/>
                  <a:gd name="T40" fmla="*/ 205 w 757"/>
                  <a:gd name="T41" fmla="*/ 364 h 749"/>
                  <a:gd name="T42" fmla="*/ 175 w 757"/>
                  <a:gd name="T43" fmla="*/ 414 h 749"/>
                  <a:gd name="T44" fmla="*/ 149 w 757"/>
                  <a:gd name="T45" fmla="*/ 466 h 749"/>
                  <a:gd name="T46" fmla="*/ 128 w 757"/>
                  <a:gd name="T47" fmla="*/ 521 h 749"/>
                  <a:gd name="T48" fmla="*/ 114 w 757"/>
                  <a:gd name="T49" fmla="*/ 578 h 749"/>
                  <a:gd name="T50" fmla="*/ 105 w 757"/>
                  <a:gd name="T51" fmla="*/ 638 h 749"/>
                  <a:gd name="T52" fmla="*/ 101 w 757"/>
                  <a:gd name="T53" fmla="*/ 699 h 749"/>
                  <a:gd name="T54" fmla="*/ 98 w 757"/>
                  <a:gd name="T55" fmla="*/ 715 h 749"/>
                  <a:gd name="T56" fmla="*/ 91 w 757"/>
                  <a:gd name="T57" fmla="*/ 729 h 749"/>
                  <a:gd name="T58" fmla="*/ 81 w 757"/>
                  <a:gd name="T59" fmla="*/ 740 h 749"/>
                  <a:gd name="T60" fmla="*/ 67 w 757"/>
                  <a:gd name="T61" fmla="*/ 746 h 749"/>
                  <a:gd name="T62" fmla="*/ 51 w 757"/>
                  <a:gd name="T63" fmla="*/ 749 h 749"/>
                  <a:gd name="T64" fmla="*/ 35 w 757"/>
                  <a:gd name="T65" fmla="*/ 746 h 749"/>
                  <a:gd name="T66" fmla="*/ 21 w 757"/>
                  <a:gd name="T67" fmla="*/ 740 h 749"/>
                  <a:gd name="T68" fmla="*/ 10 w 757"/>
                  <a:gd name="T69" fmla="*/ 729 h 749"/>
                  <a:gd name="T70" fmla="*/ 2 w 757"/>
                  <a:gd name="T71" fmla="*/ 715 h 749"/>
                  <a:gd name="T72" fmla="*/ 0 w 757"/>
                  <a:gd name="T73" fmla="*/ 699 h 749"/>
                  <a:gd name="T74" fmla="*/ 3 w 757"/>
                  <a:gd name="T75" fmla="*/ 632 h 749"/>
                  <a:gd name="T76" fmla="*/ 13 w 757"/>
                  <a:gd name="T77" fmla="*/ 566 h 749"/>
                  <a:gd name="T78" fmla="*/ 28 w 757"/>
                  <a:gd name="T79" fmla="*/ 503 h 749"/>
                  <a:gd name="T80" fmla="*/ 50 w 757"/>
                  <a:gd name="T81" fmla="*/ 442 h 749"/>
                  <a:gd name="T82" fmla="*/ 77 w 757"/>
                  <a:gd name="T83" fmla="*/ 383 h 749"/>
                  <a:gd name="T84" fmla="*/ 108 w 757"/>
                  <a:gd name="T85" fmla="*/ 328 h 749"/>
                  <a:gd name="T86" fmla="*/ 144 w 757"/>
                  <a:gd name="T87" fmla="*/ 276 h 749"/>
                  <a:gd name="T88" fmla="*/ 185 w 757"/>
                  <a:gd name="T89" fmla="*/ 228 h 749"/>
                  <a:gd name="T90" fmla="*/ 230 w 757"/>
                  <a:gd name="T91" fmla="*/ 183 h 749"/>
                  <a:gd name="T92" fmla="*/ 279 w 757"/>
                  <a:gd name="T93" fmla="*/ 142 h 749"/>
                  <a:gd name="T94" fmla="*/ 332 w 757"/>
                  <a:gd name="T95" fmla="*/ 107 h 749"/>
                  <a:gd name="T96" fmla="*/ 388 w 757"/>
                  <a:gd name="T97" fmla="*/ 75 h 749"/>
                  <a:gd name="T98" fmla="*/ 447 w 757"/>
                  <a:gd name="T99" fmla="*/ 49 h 749"/>
                  <a:gd name="T100" fmla="*/ 508 w 757"/>
                  <a:gd name="T101" fmla="*/ 28 h 749"/>
                  <a:gd name="T102" fmla="*/ 573 w 757"/>
                  <a:gd name="T103" fmla="*/ 13 h 749"/>
                  <a:gd name="T104" fmla="*/ 639 w 757"/>
                  <a:gd name="T105" fmla="*/ 3 h 749"/>
                  <a:gd name="T106" fmla="*/ 707 w 757"/>
                  <a:gd name="T107" fmla="*/ 0 h 7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757" h="749">
                    <a:moveTo>
                      <a:pt x="707" y="0"/>
                    </a:moveTo>
                    <a:lnTo>
                      <a:pt x="723" y="2"/>
                    </a:lnTo>
                    <a:lnTo>
                      <a:pt x="736" y="10"/>
                    </a:lnTo>
                    <a:lnTo>
                      <a:pt x="747" y="21"/>
                    </a:lnTo>
                    <a:lnTo>
                      <a:pt x="755" y="34"/>
                    </a:lnTo>
                    <a:lnTo>
                      <a:pt x="757" y="49"/>
                    </a:lnTo>
                    <a:lnTo>
                      <a:pt x="755" y="66"/>
                    </a:lnTo>
                    <a:lnTo>
                      <a:pt x="747" y="79"/>
                    </a:lnTo>
                    <a:lnTo>
                      <a:pt x="736" y="90"/>
                    </a:lnTo>
                    <a:lnTo>
                      <a:pt x="723" y="97"/>
                    </a:lnTo>
                    <a:lnTo>
                      <a:pt x="707" y="100"/>
                    </a:lnTo>
                    <a:lnTo>
                      <a:pt x="645" y="104"/>
                    </a:lnTo>
                    <a:lnTo>
                      <a:pt x="584" y="112"/>
                    </a:lnTo>
                    <a:lnTo>
                      <a:pt x="527" y="127"/>
                    </a:lnTo>
                    <a:lnTo>
                      <a:pt x="471" y="147"/>
                    </a:lnTo>
                    <a:lnTo>
                      <a:pt x="418" y="172"/>
                    </a:lnTo>
                    <a:lnTo>
                      <a:pt x="369" y="203"/>
                    </a:lnTo>
                    <a:lnTo>
                      <a:pt x="321" y="236"/>
                    </a:lnTo>
                    <a:lnTo>
                      <a:pt x="279" y="275"/>
                    </a:lnTo>
                    <a:lnTo>
                      <a:pt x="240" y="318"/>
                    </a:lnTo>
                    <a:lnTo>
                      <a:pt x="205" y="364"/>
                    </a:lnTo>
                    <a:lnTo>
                      <a:pt x="175" y="414"/>
                    </a:lnTo>
                    <a:lnTo>
                      <a:pt x="149" y="466"/>
                    </a:lnTo>
                    <a:lnTo>
                      <a:pt x="128" y="521"/>
                    </a:lnTo>
                    <a:lnTo>
                      <a:pt x="114" y="578"/>
                    </a:lnTo>
                    <a:lnTo>
                      <a:pt x="105" y="638"/>
                    </a:lnTo>
                    <a:lnTo>
                      <a:pt x="101" y="699"/>
                    </a:lnTo>
                    <a:lnTo>
                      <a:pt x="98" y="715"/>
                    </a:lnTo>
                    <a:lnTo>
                      <a:pt x="91" y="729"/>
                    </a:lnTo>
                    <a:lnTo>
                      <a:pt x="81" y="740"/>
                    </a:lnTo>
                    <a:lnTo>
                      <a:pt x="67" y="746"/>
                    </a:lnTo>
                    <a:lnTo>
                      <a:pt x="51" y="749"/>
                    </a:lnTo>
                    <a:lnTo>
                      <a:pt x="35" y="746"/>
                    </a:lnTo>
                    <a:lnTo>
                      <a:pt x="21" y="740"/>
                    </a:lnTo>
                    <a:lnTo>
                      <a:pt x="10" y="729"/>
                    </a:lnTo>
                    <a:lnTo>
                      <a:pt x="2" y="715"/>
                    </a:lnTo>
                    <a:lnTo>
                      <a:pt x="0" y="699"/>
                    </a:lnTo>
                    <a:lnTo>
                      <a:pt x="3" y="632"/>
                    </a:lnTo>
                    <a:lnTo>
                      <a:pt x="13" y="566"/>
                    </a:lnTo>
                    <a:lnTo>
                      <a:pt x="28" y="503"/>
                    </a:lnTo>
                    <a:lnTo>
                      <a:pt x="50" y="442"/>
                    </a:lnTo>
                    <a:lnTo>
                      <a:pt x="77" y="383"/>
                    </a:lnTo>
                    <a:lnTo>
                      <a:pt x="108" y="328"/>
                    </a:lnTo>
                    <a:lnTo>
                      <a:pt x="144" y="276"/>
                    </a:lnTo>
                    <a:lnTo>
                      <a:pt x="185" y="228"/>
                    </a:lnTo>
                    <a:lnTo>
                      <a:pt x="230" y="183"/>
                    </a:lnTo>
                    <a:lnTo>
                      <a:pt x="279" y="142"/>
                    </a:lnTo>
                    <a:lnTo>
                      <a:pt x="332" y="107"/>
                    </a:lnTo>
                    <a:lnTo>
                      <a:pt x="388" y="75"/>
                    </a:lnTo>
                    <a:lnTo>
                      <a:pt x="447" y="49"/>
                    </a:lnTo>
                    <a:lnTo>
                      <a:pt x="508" y="28"/>
                    </a:lnTo>
                    <a:lnTo>
                      <a:pt x="573" y="13"/>
                    </a:lnTo>
                    <a:lnTo>
                      <a:pt x="639" y="3"/>
                    </a:lnTo>
                    <a:lnTo>
                      <a:pt x="70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1" rIns="91440" bIns="45721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18" name="Group 13"/>
          <p:cNvGrpSpPr/>
          <p:nvPr/>
        </p:nvGrpSpPr>
        <p:grpSpPr>
          <a:xfrm>
            <a:off x="2949951" y="2837839"/>
            <a:ext cx="1276547" cy="1276545"/>
            <a:chOff x="4397995" y="2725668"/>
            <a:chExt cx="1276547" cy="1276545"/>
          </a:xfrm>
        </p:grpSpPr>
        <p:sp>
          <p:nvSpPr>
            <p:cNvPr id="19" name="Recortar y redondear rectángulo de esquina sencilla 3534"/>
            <p:cNvSpPr>
              <a:spLocks noChangeAspect="1"/>
            </p:cNvSpPr>
            <p:nvPr/>
          </p:nvSpPr>
          <p:spPr bwMode="auto">
            <a:xfrm rot="2736277">
              <a:off x="4397996" y="2725667"/>
              <a:ext cx="1276545" cy="1276547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 w="28575">
              <a:solidFill>
                <a:schemeClr val="bg1"/>
              </a:solidFill>
            </a:ln>
            <a:effectLst/>
          </p:spPr>
          <p:txBody>
            <a:bodyPr lIns="0" tIns="0" rIns="0" bIns="0" rtlCol="0" anchor="ctr">
              <a:scene3d>
                <a:camera prst="orthographicFront">
                  <a:rot lat="0" lon="0" rev="2700000"/>
                </a:camera>
                <a:lightRig rig="threePt" dir="t"/>
              </a:scene3d>
            </a:bodyPr>
            <a:lstStyle/>
            <a:p>
              <a:pPr algn="ctr"/>
              <a:endParaRPr lang="es-ES" sz="6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0" name="Group 4"/>
            <p:cNvGrpSpPr>
              <a:grpSpLocks noChangeAspect="1"/>
            </p:cNvGrpSpPr>
            <p:nvPr/>
          </p:nvGrpSpPr>
          <p:grpSpPr bwMode="auto">
            <a:xfrm>
              <a:off x="4868196" y="3119554"/>
              <a:ext cx="336146" cy="488774"/>
              <a:chOff x="14052" y="2464"/>
              <a:chExt cx="1099" cy="1598"/>
            </a:xfrm>
            <a:solidFill>
              <a:schemeClr val="bg1"/>
            </a:solidFill>
          </p:grpSpPr>
          <p:sp>
            <p:nvSpPr>
              <p:cNvPr id="21" name="Freeform 6"/>
              <p:cNvSpPr>
                <a:spLocks noEditPoints="1"/>
              </p:cNvSpPr>
              <p:nvPr/>
            </p:nvSpPr>
            <p:spPr bwMode="auto">
              <a:xfrm>
                <a:off x="14052" y="2464"/>
                <a:ext cx="1099" cy="1598"/>
              </a:xfrm>
              <a:custGeom>
                <a:avLst/>
                <a:gdLst>
                  <a:gd name="T0" fmla="*/ 934 w 2198"/>
                  <a:gd name="T1" fmla="*/ 2932 h 3195"/>
                  <a:gd name="T2" fmla="*/ 1014 w 2198"/>
                  <a:gd name="T3" fmla="*/ 2988 h 3195"/>
                  <a:gd name="T4" fmla="*/ 1127 w 2198"/>
                  <a:gd name="T5" fmla="*/ 2995 h 3195"/>
                  <a:gd name="T6" fmla="*/ 1215 w 2198"/>
                  <a:gd name="T7" fmla="*/ 2979 h 3195"/>
                  <a:gd name="T8" fmla="*/ 1278 w 2198"/>
                  <a:gd name="T9" fmla="*/ 2915 h 3195"/>
                  <a:gd name="T10" fmla="*/ 1420 w 2198"/>
                  <a:gd name="T11" fmla="*/ 2506 h 3195"/>
                  <a:gd name="T12" fmla="*/ 816 w 2198"/>
                  <a:gd name="T13" fmla="*/ 2631 h 3195"/>
                  <a:gd name="T14" fmla="*/ 862 w 2198"/>
                  <a:gd name="T15" fmla="*/ 2775 h 3195"/>
                  <a:gd name="T16" fmla="*/ 1394 w 2198"/>
                  <a:gd name="T17" fmla="*/ 2594 h 3195"/>
                  <a:gd name="T18" fmla="*/ 734 w 2198"/>
                  <a:gd name="T19" fmla="*/ 2362 h 3195"/>
                  <a:gd name="T20" fmla="*/ 1469 w 2198"/>
                  <a:gd name="T21" fmla="*/ 2350 h 3195"/>
                  <a:gd name="T22" fmla="*/ 1026 w 2198"/>
                  <a:gd name="T23" fmla="*/ 203 h 3195"/>
                  <a:gd name="T24" fmla="*/ 749 w 2198"/>
                  <a:gd name="T25" fmla="*/ 271 h 3195"/>
                  <a:gd name="T26" fmla="*/ 514 w 2198"/>
                  <a:gd name="T27" fmla="*/ 417 h 3195"/>
                  <a:gd name="T28" fmla="*/ 335 w 2198"/>
                  <a:gd name="T29" fmla="*/ 625 h 3195"/>
                  <a:gd name="T30" fmla="*/ 226 w 2198"/>
                  <a:gd name="T31" fmla="*/ 882 h 3195"/>
                  <a:gd name="T32" fmla="*/ 202 w 2198"/>
                  <a:gd name="T33" fmla="*/ 1150 h 3195"/>
                  <a:gd name="T34" fmla="*/ 261 w 2198"/>
                  <a:gd name="T35" fmla="*/ 1368 h 3195"/>
                  <a:gd name="T36" fmla="*/ 369 w 2198"/>
                  <a:gd name="T37" fmla="*/ 1600 h 3195"/>
                  <a:gd name="T38" fmla="*/ 524 w 2198"/>
                  <a:gd name="T39" fmla="*/ 1882 h 3195"/>
                  <a:gd name="T40" fmla="*/ 1619 w 2198"/>
                  <a:gd name="T41" fmla="*/ 1989 h 3195"/>
                  <a:gd name="T42" fmla="*/ 1798 w 2198"/>
                  <a:gd name="T43" fmla="*/ 1658 h 3195"/>
                  <a:gd name="T44" fmla="*/ 1915 w 2198"/>
                  <a:gd name="T45" fmla="*/ 1425 h 3195"/>
                  <a:gd name="T46" fmla="*/ 1987 w 2198"/>
                  <a:gd name="T47" fmla="*/ 1202 h 3195"/>
                  <a:gd name="T48" fmla="*/ 1986 w 2198"/>
                  <a:gd name="T49" fmla="*/ 953 h 3195"/>
                  <a:gd name="T50" fmla="*/ 1898 w 2198"/>
                  <a:gd name="T51" fmla="*/ 685 h 3195"/>
                  <a:gd name="T52" fmla="*/ 1735 w 2198"/>
                  <a:gd name="T53" fmla="*/ 464 h 3195"/>
                  <a:gd name="T54" fmla="*/ 1512 w 2198"/>
                  <a:gd name="T55" fmla="*/ 300 h 3195"/>
                  <a:gd name="T56" fmla="*/ 1245 w 2198"/>
                  <a:gd name="T57" fmla="*/ 211 h 3195"/>
                  <a:gd name="T58" fmla="*/ 1181 w 2198"/>
                  <a:gd name="T59" fmla="*/ 3 h 3195"/>
                  <a:gd name="T60" fmla="*/ 1491 w 2198"/>
                  <a:gd name="T61" fmla="*/ 72 h 3195"/>
                  <a:gd name="T62" fmla="*/ 1761 w 2198"/>
                  <a:gd name="T63" fmla="*/ 221 h 3195"/>
                  <a:gd name="T64" fmla="*/ 1977 w 2198"/>
                  <a:gd name="T65" fmla="*/ 437 h 3195"/>
                  <a:gd name="T66" fmla="*/ 2126 w 2198"/>
                  <a:gd name="T67" fmla="*/ 707 h 3195"/>
                  <a:gd name="T68" fmla="*/ 2195 w 2198"/>
                  <a:gd name="T69" fmla="*/ 1016 h 3195"/>
                  <a:gd name="T70" fmla="*/ 2170 w 2198"/>
                  <a:gd name="T71" fmla="*/ 1300 h 3195"/>
                  <a:gd name="T72" fmla="*/ 2066 w 2198"/>
                  <a:gd name="T73" fmla="*/ 1574 h 3195"/>
                  <a:gd name="T74" fmla="*/ 1923 w 2198"/>
                  <a:gd name="T75" fmla="*/ 1846 h 3195"/>
                  <a:gd name="T76" fmla="*/ 1779 w 2198"/>
                  <a:gd name="T77" fmla="*/ 2112 h 3195"/>
                  <a:gd name="T78" fmla="*/ 1673 w 2198"/>
                  <a:gd name="T79" fmla="*/ 2370 h 3195"/>
                  <a:gd name="T80" fmla="*/ 1597 w 2198"/>
                  <a:gd name="T81" fmla="*/ 2611 h 3195"/>
                  <a:gd name="T82" fmla="*/ 1536 w 2198"/>
                  <a:gd name="T83" fmla="*/ 2815 h 3195"/>
                  <a:gd name="T84" fmla="*/ 1472 w 2198"/>
                  <a:gd name="T85" fmla="*/ 2977 h 3195"/>
                  <a:gd name="T86" fmla="*/ 1390 w 2198"/>
                  <a:gd name="T87" fmla="*/ 3096 h 3195"/>
                  <a:gd name="T88" fmla="*/ 1271 w 2198"/>
                  <a:gd name="T89" fmla="*/ 3170 h 3195"/>
                  <a:gd name="T90" fmla="*/ 1099 w 2198"/>
                  <a:gd name="T91" fmla="*/ 3195 h 3195"/>
                  <a:gd name="T92" fmla="*/ 924 w 2198"/>
                  <a:gd name="T93" fmla="*/ 3168 h 3195"/>
                  <a:gd name="T94" fmla="*/ 803 w 2198"/>
                  <a:gd name="T95" fmla="*/ 3088 h 3195"/>
                  <a:gd name="T96" fmla="*/ 719 w 2198"/>
                  <a:gd name="T97" fmla="*/ 2958 h 3195"/>
                  <a:gd name="T98" fmla="*/ 653 w 2198"/>
                  <a:gd name="T99" fmla="*/ 2782 h 3195"/>
                  <a:gd name="T100" fmla="*/ 588 w 2198"/>
                  <a:gd name="T101" fmla="*/ 2562 h 3195"/>
                  <a:gd name="T102" fmla="*/ 503 w 2198"/>
                  <a:gd name="T103" fmla="*/ 2302 h 3195"/>
                  <a:gd name="T104" fmla="*/ 377 w 2198"/>
                  <a:gd name="T105" fmla="*/ 2030 h 3195"/>
                  <a:gd name="T106" fmla="*/ 221 w 2198"/>
                  <a:gd name="T107" fmla="*/ 1746 h 3195"/>
                  <a:gd name="T108" fmla="*/ 81 w 2198"/>
                  <a:gd name="T109" fmla="*/ 1457 h 3195"/>
                  <a:gd name="T110" fmla="*/ 4 w 2198"/>
                  <a:gd name="T111" fmla="*/ 1169 h 3195"/>
                  <a:gd name="T112" fmla="*/ 27 w 2198"/>
                  <a:gd name="T113" fmla="*/ 858 h 3195"/>
                  <a:gd name="T114" fmla="*/ 137 w 2198"/>
                  <a:gd name="T115" fmla="*/ 566 h 3195"/>
                  <a:gd name="T116" fmla="*/ 322 w 2198"/>
                  <a:gd name="T117" fmla="*/ 322 h 3195"/>
                  <a:gd name="T118" fmla="*/ 567 w 2198"/>
                  <a:gd name="T119" fmla="*/ 137 h 3195"/>
                  <a:gd name="T120" fmla="*/ 858 w 2198"/>
                  <a:gd name="T121" fmla="*/ 27 h 3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198" h="3195">
                    <a:moveTo>
                      <a:pt x="1323" y="2818"/>
                    </a:moveTo>
                    <a:lnTo>
                      <a:pt x="899" y="2871"/>
                    </a:lnTo>
                    <a:lnTo>
                      <a:pt x="917" y="2904"/>
                    </a:lnTo>
                    <a:lnTo>
                      <a:pt x="934" y="2932"/>
                    </a:lnTo>
                    <a:lnTo>
                      <a:pt x="951" y="2953"/>
                    </a:lnTo>
                    <a:lnTo>
                      <a:pt x="971" y="2970"/>
                    </a:lnTo>
                    <a:lnTo>
                      <a:pt x="991" y="2981"/>
                    </a:lnTo>
                    <a:lnTo>
                      <a:pt x="1014" y="2988"/>
                    </a:lnTo>
                    <a:lnTo>
                      <a:pt x="1039" y="2993"/>
                    </a:lnTo>
                    <a:lnTo>
                      <a:pt x="1067" y="2995"/>
                    </a:lnTo>
                    <a:lnTo>
                      <a:pt x="1099" y="2995"/>
                    </a:lnTo>
                    <a:lnTo>
                      <a:pt x="1127" y="2995"/>
                    </a:lnTo>
                    <a:lnTo>
                      <a:pt x="1153" y="2994"/>
                    </a:lnTo>
                    <a:lnTo>
                      <a:pt x="1175" y="2991"/>
                    </a:lnTo>
                    <a:lnTo>
                      <a:pt x="1196" y="2986"/>
                    </a:lnTo>
                    <a:lnTo>
                      <a:pt x="1215" y="2979"/>
                    </a:lnTo>
                    <a:lnTo>
                      <a:pt x="1232" y="2969"/>
                    </a:lnTo>
                    <a:lnTo>
                      <a:pt x="1249" y="2954"/>
                    </a:lnTo>
                    <a:lnTo>
                      <a:pt x="1264" y="2937"/>
                    </a:lnTo>
                    <a:lnTo>
                      <a:pt x="1278" y="2915"/>
                    </a:lnTo>
                    <a:lnTo>
                      <a:pt x="1294" y="2888"/>
                    </a:lnTo>
                    <a:lnTo>
                      <a:pt x="1308" y="2855"/>
                    </a:lnTo>
                    <a:lnTo>
                      <a:pt x="1323" y="2818"/>
                    </a:lnTo>
                    <a:close/>
                    <a:moveTo>
                      <a:pt x="1420" y="2506"/>
                    </a:moveTo>
                    <a:lnTo>
                      <a:pt x="802" y="2583"/>
                    </a:lnTo>
                    <a:lnTo>
                      <a:pt x="802" y="2585"/>
                    </a:lnTo>
                    <a:lnTo>
                      <a:pt x="803" y="2587"/>
                    </a:lnTo>
                    <a:lnTo>
                      <a:pt x="816" y="2631"/>
                    </a:lnTo>
                    <a:lnTo>
                      <a:pt x="829" y="2672"/>
                    </a:lnTo>
                    <a:lnTo>
                      <a:pt x="841" y="2709"/>
                    </a:lnTo>
                    <a:lnTo>
                      <a:pt x="852" y="2743"/>
                    </a:lnTo>
                    <a:lnTo>
                      <a:pt x="862" y="2775"/>
                    </a:lnTo>
                    <a:lnTo>
                      <a:pt x="1358" y="2713"/>
                    </a:lnTo>
                    <a:lnTo>
                      <a:pt x="1369" y="2677"/>
                    </a:lnTo>
                    <a:lnTo>
                      <a:pt x="1381" y="2637"/>
                    </a:lnTo>
                    <a:lnTo>
                      <a:pt x="1394" y="2594"/>
                    </a:lnTo>
                    <a:lnTo>
                      <a:pt x="1407" y="2551"/>
                    </a:lnTo>
                    <a:lnTo>
                      <a:pt x="1420" y="2506"/>
                    </a:lnTo>
                    <a:close/>
                    <a:moveTo>
                      <a:pt x="711" y="2297"/>
                    </a:moveTo>
                    <a:lnTo>
                      <a:pt x="734" y="2362"/>
                    </a:lnTo>
                    <a:lnTo>
                      <a:pt x="754" y="2425"/>
                    </a:lnTo>
                    <a:lnTo>
                      <a:pt x="772" y="2487"/>
                    </a:lnTo>
                    <a:lnTo>
                      <a:pt x="1452" y="2402"/>
                    </a:lnTo>
                    <a:lnTo>
                      <a:pt x="1469" y="2350"/>
                    </a:lnTo>
                    <a:lnTo>
                      <a:pt x="1488" y="2297"/>
                    </a:lnTo>
                    <a:lnTo>
                      <a:pt x="711" y="2297"/>
                    </a:lnTo>
                    <a:close/>
                    <a:moveTo>
                      <a:pt x="1099" y="200"/>
                    </a:moveTo>
                    <a:lnTo>
                      <a:pt x="1026" y="203"/>
                    </a:lnTo>
                    <a:lnTo>
                      <a:pt x="953" y="211"/>
                    </a:lnTo>
                    <a:lnTo>
                      <a:pt x="883" y="226"/>
                    </a:lnTo>
                    <a:lnTo>
                      <a:pt x="815" y="246"/>
                    </a:lnTo>
                    <a:lnTo>
                      <a:pt x="749" y="271"/>
                    </a:lnTo>
                    <a:lnTo>
                      <a:pt x="686" y="300"/>
                    </a:lnTo>
                    <a:lnTo>
                      <a:pt x="625" y="335"/>
                    </a:lnTo>
                    <a:lnTo>
                      <a:pt x="568" y="374"/>
                    </a:lnTo>
                    <a:lnTo>
                      <a:pt x="514" y="417"/>
                    </a:lnTo>
                    <a:lnTo>
                      <a:pt x="464" y="464"/>
                    </a:lnTo>
                    <a:lnTo>
                      <a:pt x="417" y="514"/>
                    </a:lnTo>
                    <a:lnTo>
                      <a:pt x="374" y="568"/>
                    </a:lnTo>
                    <a:lnTo>
                      <a:pt x="335" y="625"/>
                    </a:lnTo>
                    <a:lnTo>
                      <a:pt x="300" y="685"/>
                    </a:lnTo>
                    <a:lnTo>
                      <a:pt x="271" y="749"/>
                    </a:lnTo>
                    <a:lnTo>
                      <a:pt x="246" y="815"/>
                    </a:lnTo>
                    <a:lnTo>
                      <a:pt x="226" y="882"/>
                    </a:lnTo>
                    <a:lnTo>
                      <a:pt x="212" y="953"/>
                    </a:lnTo>
                    <a:lnTo>
                      <a:pt x="203" y="1024"/>
                    </a:lnTo>
                    <a:lnTo>
                      <a:pt x="200" y="1099"/>
                    </a:lnTo>
                    <a:lnTo>
                      <a:pt x="202" y="1150"/>
                    </a:lnTo>
                    <a:lnTo>
                      <a:pt x="210" y="1203"/>
                    </a:lnTo>
                    <a:lnTo>
                      <a:pt x="223" y="1257"/>
                    </a:lnTo>
                    <a:lnTo>
                      <a:pt x="240" y="1312"/>
                    </a:lnTo>
                    <a:lnTo>
                      <a:pt x="261" y="1368"/>
                    </a:lnTo>
                    <a:lnTo>
                      <a:pt x="284" y="1426"/>
                    </a:lnTo>
                    <a:lnTo>
                      <a:pt x="310" y="1484"/>
                    </a:lnTo>
                    <a:lnTo>
                      <a:pt x="338" y="1541"/>
                    </a:lnTo>
                    <a:lnTo>
                      <a:pt x="369" y="1600"/>
                    </a:lnTo>
                    <a:lnTo>
                      <a:pt x="401" y="1658"/>
                    </a:lnTo>
                    <a:lnTo>
                      <a:pt x="432" y="1718"/>
                    </a:lnTo>
                    <a:lnTo>
                      <a:pt x="465" y="1776"/>
                    </a:lnTo>
                    <a:lnTo>
                      <a:pt x="524" y="1882"/>
                    </a:lnTo>
                    <a:lnTo>
                      <a:pt x="580" y="1989"/>
                    </a:lnTo>
                    <a:lnTo>
                      <a:pt x="634" y="2097"/>
                    </a:lnTo>
                    <a:lnTo>
                      <a:pt x="1566" y="2097"/>
                    </a:lnTo>
                    <a:lnTo>
                      <a:pt x="1619" y="1989"/>
                    </a:lnTo>
                    <a:lnTo>
                      <a:pt x="1675" y="1882"/>
                    </a:lnTo>
                    <a:lnTo>
                      <a:pt x="1733" y="1777"/>
                    </a:lnTo>
                    <a:lnTo>
                      <a:pt x="1766" y="1718"/>
                    </a:lnTo>
                    <a:lnTo>
                      <a:pt x="1798" y="1658"/>
                    </a:lnTo>
                    <a:lnTo>
                      <a:pt x="1829" y="1600"/>
                    </a:lnTo>
                    <a:lnTo>
                      <a:pt x="1860" y="1541"/>
                    </a:lnTo>
                    <a:lnTo>
                      <a:pt x="1888" y="1483"/>
                    </a:lnTo>
                    <a:lnTo>
                      <a:pt x="1915" y="1425"/>
                    </a:lnTo>
                    <a:lnTo>
                      <a:pt x="1938" y="1367"/>
                    </a:lnTo>
                    <a:lnTo>
                      <a:pt x="1959" y="1311"/>
                    </a:lnTo>
                    <a:lnTo>
                      <a:pt x="1975" y="1256"/>
                    </a:lnTo>
                    <a:lnTo>
                      <a:pt x="1987" y="1202"/>
                    </a:lnTo>
                    <a:lnTo>
                      <a:pt x="1996" y="1150"/>
                    </a:lnTo>
                    <a:lnTo>
                      <a:pt x="1999" y="1099"/>
                    </a:lnTo>
                    <a:lnTo>
                      <a:pt x="1996" y="1024"/>
                    </a:lnTo>
                    <a:lnTo>
                      <a:pt x="1986" y="953"/>
                    </a:lnTo>
                    <a:lnTo>
                      <a:pt x="1972" y="882"/>
                    </a:lnTo>
                    <a:lnTo>
                      <a:pt x="1953" y="815"/>
                    </a:lnTo>
                    <a:lnTo>
                      <a:pt x="1927" y="749"/>
                    </a:lnTo>
                    <a:lnTo>
                      <a:pt x="1898" y="685"/>
                    </a:lnTo>
                    <a:lnTo>
                      <a:pt x="1864" y="625"/>
                    </a:lnTo>
                    <a:lnTo>
                      <a:pt x="1825" y="568"/>
                    </a:lnTo>
                    <a:lnTo>
                      <a:pt x="1781" y="514"/>
                    </a:lnTo>
                    <a:lnTo>
                      <a:pt x="1735" y="464"/>
                    </a:lnTo>
                    <a:lnTo>
                      <a:pt x="1684" y="417"/>
                    </a:lnTo>
                    <a:lnTo>
                      <a:pt x="1630" y="374"/>
                    </a:lnTo>
                    <a:lnTo>
                      <a:pt x="1573" y="335"/>
                    </a:lnTo>
                    <a:lnTo>
                      <a:pt x="1512" y="300"/>
                    </a:lnTo>
                    <a:lnTo>
                      <a:pt x="1449" y="271"/>
                    </a:lnTo>
                    <a:lnTo>
                      <a:pt x="1383" y="246"/>
                    </a:lnTo>
                    <a:lnTo>
                      <a:pt x="1315" y="226"/>
                    </a:lnTo>
                    <a:lnTo>
                      <a:pt x="1245" y="211"/>
                    </a:lnTo>
                    <a:lnTo>
                      <a:pt x="1173" y="203"/>
                    </a:lnTo>
                    <a:lnTo>
                      <a:pt x="1099" y="200"/>
                    </a:lnTo>
                    <a:close/>
                    <a:moveTo>
                      <a:pt x="1099" y="0"/>
                    </a:moveTo>
                    <a:lnTo>
                      <a:pt x="1181" y="3"/>
                    </a:lnTo>
                    <a:lnTo>
                      <a:pt x="1262" y="12"/>
                    </a:lnTo>
                    <a:lnTo>
                      <a:pt x="1340" y="27"/>
                    </a:lnTo>
                    <a:lnTo>
                      <a:pt x="1416" y="46"/>
                    </a:lnTo>
                    <a:lnTo>
                      <a:pt x="1491" y="72"/>
                    </a:lnTo>
                    <a:lnTo>
                      <a:pt x="1562" y="102"/>
                    </a:lnTo>
                    <a:lnTo>
                      <a:pt x="1632" y="137"/>
                    </a:lnTo>
                    <a:lnTo>
                      <a:pt x="1697" y="177"/>
                    </a:lnTo>
                    <a:lnTo>
                      <a:pt x="1761" y="221"/>
                    </a:lnTo>
                    <a:lnTo>
                      <a:pt x="1820" y="270"/>
                    </a:lnTo>
                    <a:lnTo>
                      <a:pt x="1876" y="322"/>
                    </a:lnTo>
                    <a:lnTo>
                      <a:pt x="1928" y="378"/>
                    </a:lnTo>
                    <a:lnTo>
                      <a:pt x="1977" y="437"/>
                    </a:lnTo>
                    <a:lnTo>
                      <a:pt x="2021" y="500"/>
                    </a:lnTo>
                    <a:lnTo>
                      <a:pt x="2061" y="566"/>
                    </a:lnTo>
                    <a:lnTo>
                      <a:pt x="2096" y="635"/>
                    </a:lnTo>
                    <a:lnTo>
                      <a:pt x="2126" y="707"/>
                    </a:lnTo>
                    <a:lnTo>
                      <a:pt x="2152" y="781"/>
                    </a:lnTo>
                    <a:lnTo>
                      <a:pt x="2171" y="858"/>
                    </a:lnTo>
                    <a:lnTo>
                      <a:pt x="2187" y="936"/>
                    </a:lnTo>
                    <a:lnTo>
                      <a:pt x="2195" y="1016"/>
                    </a:lnTo>
                    <a:lnTo>
                      <a:pt x="2198" y="1099"/>
                    </a:lnTo>
                    <a:lnTo>
                      <a:pt x="2195" y="1165"/>
                    </a:lnTo>
                    <a:lnTo>
                      <a:pt x="2186" y="1233"/>
                    </a:lnTo>
                    <a:lnTo>
                      <a:pt x="2170" y="1300"/>
                    </a:lnTo>
                    <a:lnTo>
                      <a:pt x="2150" y="1368"/>
                    </a:lnTo>
                    <a:lnTo>
                      <a:pt x="2126" y="1437"/>
                    </a:lnTo>
                    <a:lnTo>
                      <a:pt x="2098" y="1505"/>
                    </a:lnTo>
                    <a:lnTo>
                      <a:pt x="2066" y="1574"/>
                    </a:lnTo>
                    <a:lnTo>
                      <a:pt x="2032" y="1642"/>
                    </a:lnTo>
                    <a:lnTo>
                      <a:pt x="1998" y="1711"/>
                    </a:lnTo>
                    <a:lnTo>
                      <a:pt x="1961" y="1778"/>
                    </a:lnTo>
                    <a:lnTo>
                      <a:pt x="1923" y="1846"/>
                    </a:lnTo>
                    <a:lnTo>
                      <a:pt x="1885" y="1914"/>
                    </a:lnTo>
                    <a:lnTo>
                      <a:pt x="1848" y="1980"/>
                    </a:lnTo>
                    <a:lnTo>
                      <a:pt x="1813" y="2047"/>
                    </a:lnTo>
                    <a:lnTo>
                      <a:pt x="1779" y="2112"/>
                    </a:lnTo>
                    <a:lnTo>
                      <a:pt x="1748" y="2177"/>
                    </a:lnTo>
                    <a:lnTo>
                      <a:pt x="1720" y="2241"/>
                    </a:lnTo>
                    <a:lnTo>
                      <a:pt x="1695" y="2304"/>
                    </a:lnTo>
                    <a:lnTo>
                      <a:pt x="1673" y="2370"/>
                    </a:lnTo>
                    <a:lnTo>
                      <a:pt x="1651" y="2434"/>
                    </a:lnTo>
                    <a:lnTo>
                      <a:pt x="1632" y="2495"/>
                    </a:lnTo>
                    <a:lnTo>
                      <a:pt x="1614" y="2554"/>
                    </a:lnTo>
                    <a:lnTo>
                      <a:pt x="1597" y="2611"/>
                    </a:lnTo>
                    <a:lnTo>
                      <a:pt x="1582" y="2665"/>
                    </a:lnTo>
                    <a:lnTo>
                      <a:pt x="1566" y="2717"/>
                    </a:lnTo>
                    <a:lnTo>
                      <a:pt x="1551" y="2768"/>
                    </a:lnTo>
                    <a:lnTo>
                      <a:pt x="1536" y="2815"/>
                    </a:lnTo>
                    <a:lnTo>
                      <a:pt x="1521" y="2859"/>
                    </a:lnTo>
                    <a:lnTo>
                      <a:pt x="1506" y="2901"/>
                    </a:lnTo>
                    <a:lnTo>
                      <a:pt x="1490" y="2940"/>
                    </a:lnTo>
                    <a:lnTo>
                      <a:pt x="1472" y="2977"/>
                    </a:lnTo>
                    <a:lnTo>
                      <a:pt x="1454" y="3012"/>
                    </a:lnTo>
                    <a:lnTo>
                      <a:pt x="1435" y="3042"/>
                    </a:lnTo>
                    <a:lnTo>
                      <a:pt x="1413" y="3071"/>
                    </a:lnTo>
                    <a:lnTo>
                      <a:pt x="1390" y="3096"/>
                    </a:lnTo>
                    <a:lnTo>
                      <a:pt x="1364" y="3120"/>
                    </a:lnTo>
                    <a:lnTo>
                      <a:pt x="1336" y="3139"/>
                    </a:lnTo>
                    <a:lnTo>
                      <a:pt x="1305" y="3157"/>
                    </a:lnTo>
                    <a:lnTo>
                      <a:pt x="1271" y="3170"/>
                    </a:lnTo>
                    <a:lnTo>
                      <a:pt x="1233" y="3181"/>
                    </a:lnTo>
                    <a:lnTo>
                      <a:pt x="1192" y="3189"/>
                    </a:lnTo>
                    <a:lnTo>
                      <a:pt x="1148" y="3193"/>
                    </a:lnTo>
                    <a:lnTo>
                      <a:pt x="1099" y="3195"/>
                    </a:lnTo>
                    <a:lnTo>
                      <a:pt x="1049" y="3193"/>
                    </a:lnTo>
                    <a:lnTo>
                      <a:pt x="1003" y="3188"/>
                    </a:lnTo>
                    <a:lnTo>
                      <a:pt x="962" y="3180"/>
                    </a:lnTo>
                    <a:lnTo>
                      <a:pt x="924" y="3168"/>
                    </a:lnTo>
                    <a:lnTo>
                      <a:pt x="889" y="3153"/>
                    </a:lnTo>
                    <a:lnTo>
                      <a:pt x="857" y="3134"/>
                    </a:lnTo>
                    <a:lnTo>
                      <a:pt x="829" y="3113"/>
                    </a:lnTo>
                    <a:lnTo>
                      <a:pt x="803" y="3088"/>
                    </a:lnTo>
                    <a:lnTo>
                      <a:pt x="780" y="3061"/>
                    </a:lnTo>
                    <a:lnTo>
                      <a:pt x="757" y="3029"/>
                    </a:lnTo>
                    <a:lnTo>
                      <a:pt x="738" y="2995"/>
                    </a:lnTo>
                    <a:lnTo>
                      <a:pt x="719" y="2958"/>
                    </a:lnTo>
                    <a:lnTo>
                      <a:pt x="702" y="2919"/>
                    </a:lnTo>
                    <a:lnTo>
                      <a:pt x="685" y="2876"/>
                    </a:lnTo>
                    <a:lnTo>
                      <a:pt x="669" y="2831"/>
                    </a:lnTo>
                    <a:lnTo>
                      <a:pt x="653" y="2782"/>
                    </a:lnTo>
                    <a:lnTo>
                      <a:pt x="638" y="2731"/>
                    </a:lnTo>
                    <a:lnTo>
                      <a:pt x="621" y="2678"/>
                    </a:lnTo>
                    <a:lnTo>
                      <a:pt x="605" y="2621"/>
                    </a:lnTo>
                    <a:lnTo>
                      <a:pt x="588" y="2562"/>
                    </a:lnTo>
                    <a:lnTo>
                      <a:pt x="568" y="2501"/>
                    </a:lnTo>
                    <a:lnTo>
                      <a:pt x="549" y="2437"/>
                    </a:lnTo>
                    <a:lnTo>
                      <a:pt x="526" y="2371"/>
                    </a:lnTo>
                    <a:lnTo>
                      <a:pt x="503" y="2302"/>
                    </a:lnTo>
                    <a:lnTo>
                      <a:pt x="476" y="2235"/>
                    </a:lnTo>
                    <a:lnTo>
                      <a:pt x="447" y="2168"/>
                    </a:lnTo>
                    <a:lnTo>
                      <a:pt x="413" y="2100"/>
                    </a:lnTo>
                    <a:lnTo>
                      <a:pt x="377" y="2030"/>
                    </a:lnTo>
                    <a:lnTo>
                      <a:pt x="338" y="1960"/>
                    </a:lnTo>
                    <a:lnTo>
                      <a:pt x="299" y="1889"/>
                    </a:lnTo>
                    <a:lnTo>
                      <a:pt x="260" y="1818"/>
                    </a:lnTo>
                    <a:lnTo>
                      <a:pt x="221" y="1746"/>
                    </a:lnTo>
                    <a:lnTo>
                      <a:pt x="182" y="1675"/>
                    </a:lnTo>
                    <a:lnTo>
                      <a:pt x="145" y="1602"/>
                    </a:lnTo>
                    <a:lnTo>
                      <a:pt x="111" y="1530"/>
                    </a:lnTo>
                    <a:lnTo>
                      <a:pt x="81" y="1457"/>
                    </a:lnTo>
                    <a:lnTo>
                      <a:pt x="53" y="1386"/>
                    </a:lnTo>
                    <a:lnTo>
                      <a:pt x="31" y="1313"/>
                    </a:lnTo>
                    <a:lnTo>
                      <a:pt x="14" y="1241"/>
                    </a:lnTo>
                    <a:lnTo>
                      <a:pt x="4" y="1169"/>
                    </a:lnTo>
                    <a:lnTo>
                      <a:pt x="0" y="1099"/>
                    </a:lnTo>
                    <a:lnTo>
                      <a:pt x="3" y="1016"/>
                    </a:lnTo>
                    <a:lnTo>
                      <a:pt x="12" y="936"/>
                    </a:lnTo>
                    <a:lnTo>
                      <a:pt x="27" y="858"/>
                    </a:lnTo>
                    <a:lnTo>
                      <a:pt x="47" y="781"/>
                    </a:lnTo>
                    <a:lnTo>
                      <a:pt x="72" y="707"/>
                    </a:lnTo>
                    <a:lnTo>
                      <a:pt x="102" y="635"/>
                    </a:lnTo>
                    <a:lnTo>
                      <a:pt x="137" y="566"/>
                    </a:lnTo>
                    <a:lnTo>
                      <a:pt x="177" y="500"/>
                    </a:lnTo>
                    <a:lnTo>
                      <a:pt x="221" y="437"/>
                    </a:lnTo>
                    <a:lnTo>
                      <a:pt x="270" y="378"/>
                    </a:lnTo>
                    <a:lnTo>
                      <a:pt x="322" y="322"/>
                    </a:lnTo>
                    <a:lnTo>
                      <a:pt x="378" y="270"/>
                    </a:lnTo>
                    <a:lnTo>
                      <a:pt x="437" y="221"/>
                    </a:lnTo>
                    <a:lnTo>
                      <a:pt x="501" y="177"/>
                    </a:lnTo>
                    <a:lnTo>
                      <a:pt x="567" y="137"/>
                    </a:lnTo>
                    <a:lnTo>
                      <a:pt x="636" y="102"/>
                    </a:lnTo>
                    <a:lnTo>
                      <a:pt x="707" y="72"/>
                    </a:lnTo>
                    <a:lnTo>
                      <a:pt x="782" y="46"/>
                    </a:lnTo>
                    <a:lnTo>
                      <a:pt x="858" y="27"/>
                    </a:lnTo>
                    <a:lnTo>
                      <a:pt x="937" y="12"/>
                    </a:lnTo>
                    <a:lnTo>
                      <a:pt x="1017" y="3"/>
                    </a:lnTo>
                    <a:lnTo>
                      <a:pt x="109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1" rIns="91440" bIns="45721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2" name="Freeform 7"/>
              <p:cNvSpPr>
                <a:spLocks/>
              </p:cNvSpPr>
              <p:nvPr/>
            </p:nvSpPr>
            <p:spPr bwMode="auto">
              <a:xfrm>
                <a:off x="14302" y="2714"/>
                <a:ext cx="324" cy="324"/>
              </a:xfrm>
              <a:custGeom>
                <a:avLst/>
                <a:gdLst>
                  <a:gd name="T0" fmla="*/ 599 w 649"/>
                  <a:gd name="T1" fmla="*/ 0 h 649"/>
                  <a:gd name="T2" fmla="*/ 615 w 649"/>
                  <a:gd name="T3" fmla="*/ 2 h 649"/>
                  <a:gd name="T4" fmla="*/ 628 w 649"/>
                  <a:gd name="T5" fmla="*/ 10 h 649"/>
                  <a:gd name="T6" fmla="*/ 639 w 649"/>
                  <a:gd name="T7" fmla="*/ 21 h 649"/>
                  <a:gd name="T8" fmla="*/ 646 w 649"/>
                  <a:gd name="T9" fmla="*/ 34 h 649"/>
                  <a:gd name="T10" fmla="*/ 649 w 649"/>
                  <a:gd name="T11" fmla="*/ 49 h 649"/>
                  <a:gd name="T12" fmla="*/ 646 w 649"/>
                  <a:gd name="T13" fmla="*/ 66 h 649"/>
                  <a:gd name="T14" fmla="*/ 639 w 649"/>
                  <a:gd name="T15" fmla="*/ 80 h 649"/>
                  <a:gd name="T16" fmla="*/ 628 w 649"/>
                  <a:gd name="T17" fmla="*/ 90 h 649"/>
                  <a:gd name="T18" fmla="*/ 615 w 649"/>
                  <a:gd name="T19" fmla="*/ 97 h 649"/>
                  <a:gd name="T20" fmla="*/ 599 w 649"/>
                  <a:gd name="T21" fmla="*/ 100 h 649"/>
                  <a:gd name="T22" fmla="*/ 544 w 649"/>
                  <a:gd name="T23" fmla="*/ 104 h 649"/>
                  <a:gd name="T24" fmla="*/ 492 w 649"/>
                  <a:gd name="T25" fmla="*/ 112 h 649"/>
                  <a:gd name="T26" fmla="*/ 441 w 649"/>
                  <a:gd name="T27" fmla="*/ 126 h 649"/>
                  <a:gd name="T28" fmla="*/ 393 w 649"/>
                  <a:gd name="T29" fmla="*/ 144 h 649"/>
                  <a:gd name="T30" fmla="*/ 347 w 649"/>
                  <a:gd name="T31" fmla="*/ 168 h 649"/>
                  <a:gd name="T32" fmla="*/ 304 w 649"/>
                  <a:gd name="T33" fmla="*/ 196 h 649"/>
                  <a:gd name="T34" fmla="*/ 264 w 649"/>
                  <a:gd name="T35" fmla="*/ 229 h 649"/>
                  <a:gd name="T36" fmla="*/ 229 w 649"/>
                  <a:gd name="T37" fmla="*/ 265 h 649"/>
                  <a:gd name="T38" fmla="*/ 196 w 649"/>
                  <a:gd name="T39" fmla="*/ 305 h 649"/>
                  <a:gd name="T40" fmla="*/ 168 w 649"/>
                  <a:gd name="T41" fmla="*/ 348 h 649"/>
                  <a:gd name="T42" fmla="*/ 144 w 649"/>
                  <a:gd name="T43" fmla="*/ 394 h 649"/>
                  <a:gd name="T44" fmla="*/ 125 w 649"/>
                  <a:gd name="T45" fmla="*/ 442 h 649"/>
                  <a:gd name="T46" fmla="*/ 111 w 649"/>
                  <a:gd name="T47" fmla="*/ 493 h 649"/>
                  <a:gd name="T48" fmla="*/ 103 w 649"/>
                  <a:gd name="T49" fmla="*/ 545 h 649"/>
                  <a:gd name="T50" fmla="*/ 100 w 649"/>
                  <a:gd name="T51" fmla="*/ 600 h 649"/>
                  <a:gd name="T52" fmla="*/ 97 w 649"/>
                  <a:gd name="T53" fmla="*/ 615 h 649"/>
                  <a:gd name="T54" fmla="*/ 90 w 649"/>
                  <a:gd name="T55" fmla="*/ 628 h 649"/>
                  <a:gd name="T56" fmla="*/ 79 w 649"/>
                  <a:gd name="T57" fmla="*/ 640 h 649"/>
                  <a:gd name="T58" fmla="*/ 65 w 649"/>
                  <a:gd name="T59" fmla="*/ 647 h 649"/>
                  <a:gd name="T60" fmla="*/ 50 w 649"/>
                  <a:gd name="T61" fmla="*/ 649 h 649"/>
                  <a:gd name="T62" fmla="*/ 33 w 649"/>
                  <a:gd name="T63" fmla="*/ 647 h 649"/>
                  <a:gd name="T64" fmla="*/ 20 w 649"/>
                  <a:gd name="T65" fmla="*/ 640 h 649"/>
                  <a:gd name="T66" fmla="*/ 9 w 649"/>
                  <a:gd name="T67" fmla="*/ 628 h 649"/>
                  <a:gd name="T68" fmla="*/ 2 w 649"/>
                  <a:gd name="T69" fmla="*/ 615 h 649"/>
                  <a:gd name="T70" fmla="*/ 0 w 649"/>
                  <a:gd name="T71" fmla="*/ 600 h 649"/>
                  <a:gd name="T72" fmla="*/ 3 w 649"/>
                  <a:gd name="T73" fmla="*/ 539 h 649"/>
                  <a:gd name="T74" fmla="*/ 12 w 649"/>
                  <a:gd name="T75" fmla="*/ 478 h 649"/>
                  <a:gd name="T76" fmla="*/ 26 w 649"/>
                  <a:gd name="T77" fmla="*/ 421 h 649"/>
                  <a:gd name="T78" fmla="*/ 47 w 649"/>
                  <a:gd name="T79" fmla="*/ 366 h 649"/>
                  <a:gd name="T80" fmla="*/ 72 w 649"/>
                  <a:gd name="T81" fmla="*/ 314 h 649"/>
                  <a:gd name="T82" fmla="*/ 102 w 649"/>
                  <a:gd name="T83" fmla="*/ 265 h 649"/>
                  <a:gd name="T84" fmla="*/ 137 w 649"/>
                  <a:gd name="T85" fmla="*/ 218 h 649"/>
                  <a:gd name="T86" fmla="*/ 175 w 649"/>
                  <a:gd name="T87" fmla="*/ 176 h 649"/>
                  <a:gd name="T88" fmla="*/ 218 w 649"/>
                  <a:gd name="T89" fmla="*/ 137 h 649"/>
                  <a:gd name="T90" fmla="*/ 264 w 649"/>
                  <a:gd name="T91" fmla="*/ 103 h 649"/>
                  <a:gd name="T92" fmla="*/ 313 w 649"/>
                  <a:gd name="T93" fmla="*/ 73 h 649"/>
                  <a:gd name="T94" fmla="*/ 365 w 649"/>
                  <a:gd name="T95" fmla="*/ 47 h 649"/>
                  <a:gd name="T96" fmla="*/ 421 w 649"/>
                  <a:gd name="T97" fmla="*/ 27 h 649"/>
                  <a:gd name="T98" fmla="*/ 479 w 649"/>
                  <a:gd name="T99" fmla="*/ 13 h 649"/>
                  <a:gd name="T100" fmla="*/ 538 w 649"/>
                  <a:gd name="T101" fmla="*/ 3 h 649"/>
                  <a:gd name="T102" fmla="*/ 599 w 649"/>
                  <a:gd name="T103" fmla="*/ 0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49" h="649">
                    <a:moveTo>
                      <a:pt x="599" y="0"/>
                    </a:moveTo>
                    <a:lnTo>
                      <a:pt x="615" y="2"/>
                    </a:lnTo>
                    <a:lnTo>
                      <a:pt x="628" y="10"/>
                    </a:lnTo>
                    <a:lnTo>
                      <a:pt x="639" y="21"/>
                    </a:lnTo>
                    <a:lnTo>
                      <a:pt x="646" y="34"/>
                    </a:lnTo>
                    <a:lnTo>
                      <a:pt x="649" y="49"/>
                    </a:lnTo>
                    <a:lnTo>
                      <a:pt x="646" y="66"/>
                    </a:lnTo>
                    <a:lnTo>
                      <a:pt x="639" y="80"/>
                    </a:lnTo>
                    <a:lnTo>
                      <a:pt x="628" y="90"/>
                    </a:lnTo>
                    <a:lnTo>
                      <a:pt x="615" y="97"/>
                    </a:lnTo>
                    <a:lnTo>
                      <a:pt x="599" y="100"/>
                    </a:lnTo>
                    <a:lnTo>
                      <a:pt x="544" y="104"/>
                    </a:lnTo>
                    <a:lnTo>
                      <a:pt x="492" y="112"/>
                    </a:lnTo>
                    <a:lnTo>
                      <a:pt x="441" y="126"/>
                    </a:lnTo>
                    <a:lnTo>
                      <a:pt x="393" y="144"/>
                    </a:lnTo>
                    <a:lnTo>
                      <a:pt x="347" y="168"/>
                    </a:lnTo>
                    <a:lnTo>
                      <a:pt x="304" y="196"/>
                    </a:lnTo>
                    <a:lnTo>
                      <a:pt x="264" y="229"/>
                    </a:lnTo>
                    <a:lnTo>
                      <a:pt x="229" y="265"/>
                    </a:lnTo>
                    <a:lnTo>
                      <a:pt x="196" y="305"/>
                    </a:lnTo>
                    <a:lnTo>
                      <a:pt x="168" y="348"/>
                    </a:lnTo>
                    <a:lnTo>
                      <a:pt x="144" y="394"/>
                    </a:lnTo>
                    <a:lnTo>
                      <a:pt x="125" y="442"/>
                    </a:lnTo>
                    <a:lnTo>
                      <a:pt x="111" y="493"/>
                    </a:lnTo>
                    <a:lnTo>
                      <a:pt x="103" y="545"/>
                    </a:lnTo>
                    <a:lnTo>
                      <a:pt x="100" y="600"/>
                    </a:lnTo>
                    <a:lnTo>
                      <a:pt x="97" y="615"/>
                    </a:lnTo>
                    <a:lnTo>
                      <a:pt x="90" y="628"/>
                    </a:lnTo>
                    <a:lnTo>
                      <a:pt x="79" y="640"/>
                    </a:lnTo>
                    <a:lnTo>
                      <a:pt x="65" y="647"/>
                    </a:lnTo>
                    <a:lnTo>
                      <a:pt x="50" y="649"/>
                    </a:lnTo>
                    <a:lnTo>
                      <a:pt x="33" y="647"/>
                    </a:lnTo>
                    <a:lnTo>
                      <a:pt x="20" y="640"/>
                    </a:lnTo>
                    <a:lnTo>
                      <a:pt x="9" y="628"/>
                    </a:lnTo>
                    <a:lnTo>
                      <a:pt x="2" y="615"/>
                    </a:lnTo>
                    <a:lnTo>
                      <a:pt x="0" y="600"/>
                    </a:lnTo>
                    <a:lnTo>
                      <a:pt x="3" y="539"/>
                    </a:lnTo>
                    <a:lnTo>
                      <a:pt x="12" y="478"/>
                    </a:lnTo>
                    <a:lnTo>
                      <a:pt x="26" y="421"/>
                    </a:lnTo>
                    <a:lnTo>
                      <a:pt x="47" y="366"/>
                    </a:lnTo>
                    <a:lnTo>
                      <a:pt x="72" y="314"/>
                    </a:lnTo>
                    <a:lnTo>
                      <a:pt x="102" y="265"/>
                    </a:lnTo>
                    <a:lnTo>
                      <a:pt x="137" y="218"/>
                    </a:lnTo>
                    <a:lnTo>
                      <a:pt x="175" y="176"/>
                    </a:lnTo>
                    <a:lnTo>
                      <a:pt x="218" y="137"/>
                    </a:lnTo>
                    <a:lnTo>
                      <a:pt x="264" y="103"/>
                    </a:lnTo>
                    <a:lnTo>
                      <a:pt x="313" y="73"/>
                    </a:lnTo>
                    <a:lnTo>
                      <a:pt x="365" y="47"/>
                    </a:lnTo>
                    <a:lnTo>
                      <a:pt x="421" y="27"/>
                    </a:lnTo>
                    <a:lnTo>
                      <a:pt x="479" y="13"/>
                    </a:lnTo>
                    <a:lnTo>
                      <a:pt x="538" y="3"/>
                    </a:lnTo>
                    <a:lnTo>
                      <a:pt x="59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1" rIns="91440" bIns="45721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23" name="Group 18"/>
          <p:cNvGrpSpPr/>
          <p:nvPr/>
        </p:nvGrpSpPr>
        <p:grpSpPr>
          <a:xfrm>
            <a:off x="5064731" y="2837839"/>
            <a:ext cx="1276547" cy="1276545"/>
            <a:chOff x="6512775" y="2725668"/>
            <a:chExt cx="1276547" cy="1276545"/>
          </a:xfrm>
        </p:grpSpPr>
        <p:sp>
          <p:nvSpPr>
            <p:cNvPr id="24" name="Recortar y redondear rectángulo de esquina sencilla 5029"/>
            <p:cNvSpPr>
              <a:spLocks noChangeAspect="1"/>
            </p:cNvSpPr>
            <p:nvPr/>
          </p:nvSpPr>
          <p:spPr bwMode="auto">
            <a:xfrm rot="2736277">
              <a:off x="6512776" y="2725667"/>
              <a:ext cx="1276545" cy="1276547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 w="28575">
              <a:solidFill>
                <a:schemeClr val="bg1"/>
              </a:solidFill>
            </a:ln>
            <a:effectLst/>
          </p:spPr>
          <p:txBody>
            <a:bodyPr lIns="0" tIns="0" rIns="0" bIns="0" rtlCol="0" anchor="ctr">
              <a:scene3d>
                <a:camera prst="orthographicFront">
                  <a:rot lat="0" lon="0" rev="2700000"/>
                </a:camera>
                <a:lightRig rig="threePt" dir="t"/>
              </a:scene3d>
            </a:bodyPr>
            <a:lstStyle/>
            <a:p>
              <a:pPr algn="ctr"/>
              <a:endParaRPr lang="es-ES" sz="6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" name="Freeform 12"/>
            <p:cNvSpPr>
              <a:spLocks noChangeAspect="1" noEditPoints="1"/>
            </p:cNvSpPr>
            <p:nvPr/>
          </p:nvSpPr>
          <p:spPr bwMode="auto">
            <a:xfrm>
              <a:off x="6904062" y="3119555"/>
              <a:ext cx="493973" cy="488771"/>
            </a:xfrm>
            <a:custGeom>
              <a:avLst/>
              <a:gdLst>
                <a:gd name="T0" fmla="*/ 1210 w 3228"/>
                <a:gd name="T1" fmla="*/ 2995 h 3195"/>
                <a:gd name="T2" fmla="*/ 1118 w 3228"/>
                <a:gd name="T3" fmla="*/ 2762 h 3195"/>
                <a:gd name="T4" fmla="*/ 822 w 3228"/>
                <a:gd name="T5" fmla="*/ 1897 h 3195"/>
                <a:gd name="T6" fmla="*/ 2035 w 3228"/>
                <a:gd name="T7" fmla="*/ 1697 h 3195"/>
                <a:gd name="T8" fmla="*/ 2490 w 3228"/>
                <a:gd name="T9" fmla="*/ 1561 h 3195"/>
                <a:gd name="T10" fmla="*/ 2490 w 3228"/>
                <a:gd name="T11" fmla="*/ 1235 h 3195"/>
                <a:gd name="T12" fmla="*/ 2035 w 3228"/>
                <a:gd name="T13" fmla="*/ 1099 h 3195"/>
                <a:gd name="T14" fmla="*/ 234 w 3228"/>
                <a:gd name="T15" fmla="*/ 1235 h 3195"/>
                <a:gd name="T16" fmla="*/ 234 w 3228"/>
                <a:gd name="T17" fmla="*/ 1561 h 3195"/>
                <a:gd name="T18" fmla="*/ 1111 w 3228"/>
                <a:gd name="T19" fmla="*/ 1697 h 3195"/>
                <a:gd name="T20" fmla="*/ 1011 w 3228"/>
                <a:gd name="T21" fmla="*/ 1347 h 3195"/>
                <a:gd name="T22" fmla="*/ 1859 w 3228"/>
                <a:gd name="T23" fmla="*/ 897 h 3195"/>
                <a:gd name="T24" fmla="*/ 1334 w 3228"/>
                <a:gd name="T25" fmla="*/ 1099 h 3195"/>
                <a:gd name="T26" fmla="*/ 1142 w 3228"/>
                <a:gd name="T27" fmla="*/ 1235 h 3195"/>
                <a:gd name="T28" fmla="*/ 1142 w 3228"/>
                <a:gd name="T29" fmla="*/ 1561 h 3195"/>
                <a:gd name="T30" fmla="*/ 1311 w 3228"/>
                <a:gd name="T31" fmla="*/ 1698 h 3195"/>
                <a:gd name="T32" fmla="*/ 1800 w 3228"/>
                <a:gd name="T33" fmla="*/ 1856 h 3195"/>
                <a:gd name="T34" fmla="*/ 1823 w 3228"/>
                <a:gd name="T35" fmla="*/ 1194 h 3195"/>
                <a:gd name="T36" fmla="*/ 2376 w 3228"/>
                <a:gd name="T37" fmla="*/ 251 h 3195"/>
                <a:gd name="T38" fmla="*/ 2141 w 3228"/>
                <a:gd name="T39" fmla="*/ 616 h 3195"/>
                <a:gd name="T40" fmla="*/ 2449 w 3228"/>
                <a:gd name="T41" fmla="*/ 923 h 3195"/>
                <a:gd name="T42" fmla="*/ 2689 w 3228"/>
                <a:gd name="T43" fmla="*/ 1190 h 3195"/>
                <a:gd name="T44" fmla="*/ 2689 w 3228"/>
                <a:gd name="T45" fmla="*/ 1606 h 3195"/>
                <a:gd name="T46" fmla="*/ 2449 w 3228"/>
                <a:gd name="T47" fmla="*/ 1872 h 3195"/>
                <a:gd name="T48" fmla="*/ 2141 w 3228"/>
                <a:gd name="T49" fmla="*/ 2180 h 3195"/>
                <a:gd name="T50" fmla="*/ 2376 w 3228"/>
                <a:gd name="T51" fmla="*/ 2545 h 3195"/>
                <a:gd name="T52" fmla="*/ 2674 w 3228"/>
                <a:gd name="T53" fmla="*/ 2541 h 3195"/>
                <a:gd name="T54" fmla="*/ 2916 w 3228"/>
                <a:gd name="T55" fmla="*/ 2148 h 3195"/>
                <a:gd name="T56" fmla="*/ 3025 w 3228"/>
                <a:gd name="T57" fmla="*/ 1491 h 3195"/>
                <a:gd name="T58" fmla="*/ 2958 w 3228"/>
                <a:gd name="T59" fmla="*/ 794 h 3195"/>
                <a:gd name="T60" fmla="*/ 2745 w 3228"/>
                <a:gd name="T61" fmla="*/ 322 h 3195"/>
                <a:gd name="T62" fmla="*/ 2573 w 3228"/>
                <a:gd name="T63" fmla="*/ 3 h 3195"/>
                <a:gd name="T64" fmla="*/ 2912 w 3228"/>
                <a:gd name="T65" fmla="*/ 208 h 3195"/>
                <a:gd name="T66" fmla="*/ 3129 w 3228"/>
                <a:gd name="T67" fmla="*/ 659 h 3195"/>
                <a:gd name="T68" fmla="*/ 3224 w 3228"/>
                <a:gd name="T69" fmla="*/ 1244 h 3195"/>
                <a:gd name="T70" fmla="*/ 3193 w 3228"/>
                <a:gd name="T71" fmla="*/ 1855 h 3195"/>
                <a:gd name="T72" fmla="*/ 3035 w 3228"/>
                <a:gd name="T73" fmla="*/ 2386 h 3195"/>
                <a:gd name="T74" fmla="*/ 2757 w 3228"/>
                <a:gd name="T75" fmla="*/ 2728 h 3195"/>
                <a:gd name="T76" fmla="*/ 2375 w 3228"/>
                <a:gd name="T77" fmla="*/ 2771 h 3195"/>
                <a:gd name="T78" fmla="*/ 2067 w 3228"/>
                <a:gd name="T79" fmla="*/ 2491 h 3195"/>
                <a:gd name="T80" fmla="*/ 1773 w 3228"/>
                <a:gd name="T81" fmla="*/ 2088 h 3195"/>
                <a:gd name="T82" fmla="*/ 1382 w 3228"/>
                <a:gd name="T83" fmla="*/ 1906 h 3195"/>
                <a:gd name="T84" fmla="*/ 1343 w 3228"/>
                <a:gd name="T85" fmla="*/ 1926 h 3195"/>
                <a:gd name="T86" fmla="*/ 1311 w 3228"/>
                <a:gd name="T87" fmla="*/ 2696 h 3195"/>
                <a:gd name="T88" fmla="*/ 1394 w 3228"/>
                <a:gd name="T89" fmla="*/ 2825 h 3195"/>
                <a:gd name="T90" fmla="*/ 1373 w 3228"/>
                <a:gd name="T91" fmla="*/ 3114 h 3195"/>
                <a:gd name="T92" fmla="*/ 774 w 3228"/>
                <a:gd name="T93" fmla="*/ 3192 h 3195"/>
                <a:gd name="T94" fmla="*/ 608 w 3228"/>
                <a:gd name="T95" fmla="*/ 3028 h 3195"/>
                <a:gd name="T96" fmla="*/ 506 w 3228"/>
                <a:gd name="T97" fmla="*/ 1925 h 3195"/>
                <a:gd name="T98" fmla="*/ 198 w 3228"/>
                <a:gd name="T99" fmla="*/ 1830 h 3195"/>
                <a:gd name="T100" fmla="*/ 9 w 3228"/>
                <a:gd name="T101" fmla="*/ 1506 h 3195"/>
                <a:gd name="T102" fmla="*/ 77 w 3228"/>
                <a:gd name="T103" fmla="*/ 1101 h 3195"/>
                <a:gd name="T104" fmla="*/ 359 w 3228"/>
                <a:gd name="T105" fmla="*/ 902 h 3195"/>
                <a:gd name="T106" fmla="*/ 1673 w 3228"/>
                <a:gd name="T107" fmla="*/ 788 h 3195"/>
                <a:gd name="T108" fmla="*/ 2034 w 3228"/>
                <a:gd name="T109" fmla="*/ 356 h 3195"/>
                <a:gd name="T110" fmla="*/ 2286 w 3228"/>
                <a:gd name="T111" fmla="*/ 68 h 3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28" h="3195">
                  <a:moveTo>
                    <a:pt x="752" y="1897"/>
                  </a:moveTo>
                  <a:lnTo>
                    <a:pt x="771" y="1933"/>
                  </a:lnTo>
                  <a:lnTo>
                    <a:pt x="786" y="1972"/>
                  </a:lnTo>
                  <a:lnTo>
                    <a:pt x="798" y="2012"/>
                  </a:lnTo>
                  <a:lnTo>
                    <a:pt x="804" y="2054"/>
                  </a:lnTo>
                  <a:lnTo>
                    <a:pt x="807" y="2097"/>
                  </a:lnTo>
                  <a:lnTo>
                    <a:pt x="807" y="2995"/>
                  </a:lnTo>
                  <a:lnTo>
                    <a:pt x="1210" y="2995"/>
                  </a:lnTo>
                  <a:lnTo>
                    <a:pt x="1210" y="2910"/>
                  </a:lnTo>
                  <a:lnTo>
                    <a:pt x="1196" y="2894"/>
                  </a:lnTo>
                  <a:lnTo>
                    <a:pt x="1183" y="2879"/>
                  </a:lnTo>
                  <a:lnTo>
                    <a:pt x="1169" y="2860"/>
                  </a:lnTo>
                  <a:lnTo>
                    <a:pt x="1155" y="2840"/>
                  </a:lnTo>
                  <a:lnTo>
                    <a:pt x="1141" y="2817"/>
                  </a:lnTo>
                  <a:lnTo>
                    <a:pt x="1129" y="2791"/>
                  </a:lnTo>
                  <a:lnTo>
                    <a:pt x="1118" y="2762"/>
                  </a:lnTo>
                  <a:lnTo>
                    <a:pt x="1112" y="2731"/>
                  </a:lnTo>
                  <a:lnTo>
                    <a:pt x="1109" y="2696"/>
                  </a:lnTo>
                  <a:lnTo>
                    <a:pt x="1109" y="1997"/>
                  </a:lnTo>
                  <a:lnTo>
                    <a:pt x="1111" y="1963"/>
                  </a:lnTo>
                  <a:lnTo>
                    <a:pt x="1117" y="1930"/>
                  </a:lnTo>
                  <a:lnTo>
                    <a:pt x="1127" y="1898"/>
                  </a:lnTo>
                  <a:lnTo>
                    <a:pt x="822" y="1898"/>
                  </a:lnTo>
                  <a:lnTo>
                    <a:pt x="822" y="1897"/>
                  </a:lnTo>
                  <a:lnTo>
                    <a:pt x="752" y="1897"/>
                  </a:lnTo>
                  <a:close/>
                  <a:moveTo>
                    <a:pt x="2035" y="1099"/>
                  </a:moveTo>
                  <a:lnTo>
                    <a:pt x="2025" y="1196"/>
                  </a:lnTo>
                  <a:lnTo>
                    <a:pt x="2020" y="1296"/>
                  </a:lnTo>
                  <a:lnTo>
                    <a:pt x="2018" y="1398"/>
                  </a:lnTo>
                  <a:lnTo>
                    <a:pt x="2020" y="1500"/>
                  </a:lnTo>
                  <a:lnTo>
                    <a:pt x="2025" y="1600"/>
                  </a:lnTo>
                  <a:lnTo>
                    <a:pt x="2035" y="1697"/>
                  </a:lnTo>
                  <a:lnTo>
                    <a:pt x="2320" y="1697"/>
                  </a:lnTo>
                  <a:lnTo>
                    <a:pt x="2350" y="1694"/>
                  </a:lnTo>
                  <a:lnTo>
                    <a:pt x="2378" y="1685"/>
                  </a:lnTo>
                  <a:lnTo>
                    <a:pt x="2405" y="1670"/>
                  </a:lnTo>
                  <a:lnTo>
                    <a:pt x="2430" y="1649"/>
                  </a:lnTo>
                  <a:lnTo>
                    <a:pt x="2453" y="1624"/>
                  </a:lnTo>
                  <a:lnTo>
                    <a:pt x="2472" y="1594"/>
                  </a:lnTo>
                  <a:lnTo>
                    <a:pt x="2490" y="1561"/>
                  </a:lnTo>
                  <a:lnTo>
                    <a:pt x="2503" y="1525"/>
                  </a:lnTo>
                  <a:lnTo>
                    <a:pt x="2513" y="1485"/>
                  </a:lnTo>
                  <a:lnTo>
                    <a:pt x="2520" y="1442"/>
                  </a:lnTo>
                  <a:lnTo>
                    <a:pt x="2523" y="1398"/>
                  </a:lnTo>
                  <a:lnTo>
                    <a:pt x="2520" y="1353"/>
                  </a:lnTo>
                  <a:lnTo>
                    <a:pt x="2513" y="1311"/>
                  </a:lnTo>
                  <a:lnTo>
                    <a:pt x="2503" y="1271"/>
                  </a:lnTo>
                  <a:lnTo>
                    <a:pt x="2490" y="1235"/>
                  </a:lnTo>
                  <a:lnTo>
                    <a:pt x="2472" y="1201"/>
                  </a:lnTo>
                  <a:lnTo>
                    <a:pt x="2453" y="1171"/>
                  </a:lnTo>
                  <a:lnTo>
                    <a:pt x="2430" y="1147"/>
                  </a:lnTo>
                  <a:lnTo>
                    <a:pt x="2405" y="1126"/>
                  </a:lnTo>
                  <a:lnTo>
                    <a:pt x="2378" y="1111"/>
                  </a:lnTo>
                  <a:lnTo>
                    <a:pt x="2350" y="1102"/>
                  </a:lnTo>
                  <a:lnTo>
                    <a:pt x="2320" y="1099"/>
                  </a:lnTo>
                  <a:lnTo>
                    <a:pt x="2035" y="1099"/>
                  </a:lnTo>
                  <a:close/>
                  <a:moveTo>
                    <a:pt x="403" y="1099"/>
                  </a:moveTo>
                  <a:lnTo>
                    <a:pt x="373" y="1102"/>
                  </a:lnTo>
                  <a:lnTo>
                    <a:pt x="346" y="1111"/>
                  </a:lnTo>
                  <a:lnTo>
                    <a:pt x="319" y="1126"/>
                  </a:lnTo>
                  <a:lnTo>
                    <a:pt x="294" y="1147"/>
                  </a:lnTo>
                  <a:lnTo>
                    <a:pt x="271" y="1171"/>
                  </a:lnTo>
                  <a:lnTo>
                    <a:pt x="252" y="1201"/>
                  </a:lnTo>
                  <a:lnTo>
                    <a:pt x="234" y="1235"/>
                  </a:lnTo>
                  <a:lnTo>
                    <a:pt x="221" y="1271"/>
                  </a:lnTo>
                  <a:lnTo>
                    <a:pt x="210" y="1311"/>
                  </a:lnTo>
                  <a:lnTo>
                    <a:pt x="204" y="1353"/>
                  </a:lnTo>
                  <a:lnTo>
                    <a:pt x="202" y="1398"/>
                  </a:lnTo>
                  <a:lnTo>
                    <a:pt x="204" y="1442"/>
                  </a:lnTo>
                  <a:lnTo>
                    <a:pt x="210" y="1485"/>
                  </a:lnTo>
                  <a:lnTo>
                    <a:pt x="221" y="1525"/>
                  </a:lnTo>
                  <a:lnTo>
                    <a:pt x="234" y="1561"/>
                  </a:lnTo>
                  <a:lnTo>
                    <a:pt x="252" y="1594"/>
                  </a:lnTo>
                  <a:lnTo>
                    <a:pt x="271" y="1624"/>
                  </a:lnTo>
                  <a:lnTo>
                    <a:pt x="294" y="1649"/>
                  </a:lnTo>
                  <a:lnTo>
                    <a:pt x="319" y="1670"/>
                  </a:lnTo>
                  <a:lnTo>
                    <a:pt x="346" y="1685"/>
                  </a:lnTo>
                  <a:lnTo>
                    <a:pt x="373" y="1694"/>
                  </a:lnTo>
                  <a:lnTo>
                    <a:pt x="403" y="1697"/>
                  </a:lnTo>
                  <a:lnTo>
                    <a:pt x="1111" y="1697"/>
                  </a:lnTo>
                  <a:lnTo>
                    <a:pt x="1086" y="1665"/>
                  </a:lnTo>
                  <a:lnTo>
                    <a:pt x="1064" y="1628"/>
                  </a:lnTo>
                  <a:lnTo>
                    <a:pt x="1045" y="1587"/>
                  </a:lnTo>
                  <a:lnTo>
                    <a:pt x="1030" y="1544"/>
                  </a:lnTo>
                  <a:lnTo>
                    <a:pt x="1018" y="1497"/>
                  </a:lnTo>
                  <a:lnTo>
                    <a:pt x="1011" y="1449"/>
                  </a:lnTo>
                  <a:lnTo>
                    <a:pt x="1009" y="1398"/>
                  </a:lnTo>
                  <a:lnTo>
                    <a:pt x="1011" y="1347"/>
                  </a:lnTo>
                  <a:lnTo>
                    <a:pt x="1018" y="1298"/>
                  </a:lnTo>
                  <a:lnTo>
                    <a:pt x="1030" y="1252"/>
                  </a:lnTo>
                  <a:lnTo>
                    <a:pt x="1045" y="1208"/>
                  </a:lnTo>
                  <a:lnTo>
                    <a:pt x="1064" y="1168"/>
                  </a:lnTo>
                  <a:lnTo>
                    <a:pt x="1086" y="1132"/>
                  </a:lnTo>
                  <a:lnTo>
                    <a:pt x="1111" y="1099"/>
                  </a:lnTo>
                  <a:lnTo>
                    <a:pt x="403" y="1099"/>
                  </a:lnTo>
                  <a:close/>
                  <a:moveTo>
                    <a:pt x="1859" y="897"/>
                  </a:moveTo>
                  <a:lnTo>
                    <a:pt x="1800" y="943"/>
                  </a:lnTo>
                  <a:lnTo>
                    <a:pt x="1739" y="982"/>
                  </a:lnTo>
                  <a:lnTo>
                    <a:pt x="1675" y="1017"/>
                  </a:lnTo>
                  <a:lnTo>
                    <a:pt x="1610" y="1046"/>
                  </a:lnTo>
                  <a:lnTo>
                    <a:pt x="1542" y="1068"/>
                  </a:lnTo>
                  <a:lnTo>
                    <a:pt x="1474" y="1085"/>
                  </a:lnTo>
                  <a:lnTo>
                    <a:pt x="1405" y="1095"/>
                  </a:lnTo>
                  <a:lnTo>
                    <a:pt x="1334" y="1099"/>
                  </a:lnTo>
                  <a:lnTo>
                    <a:pt x="1311" y="1099"/>
                  </a:lnTo>
                  <a:lnTo>
                    <a:pt x="1281" y="1102"/>
                  </a:lnTo>
                  <a:lnTo>
                    <a:pt x="1254" y="1111"/>
                  </a:lnTo>
                  <a:lnTo>
                    <a:pt x="1227" y="1126"/>
                  </a:lnTo>
                  <a:lnTo>
                    <a:pt x="1202" y="1147"/>
                  </a:lnTo>
                  <a:lnTo>
                    <a:pt x="1179" y="1171"/>
                  </a:lnTo>
                  <a:lnTo>
                    <a:pt x="1160" y="1201"/>
                  </a:lnTo>
                  <a:lnTo>
                    <a:pt x="1142" y="1235"/>
                  </a:lnTo>
                  <a:lnTo>
                    <a:pt x="1129" y="1271"/>
                  </a:lnTo>
                  <a:lnTo>
                    <a:pt x="1118" y="1311"/>
                  </a:lnTo>
                  <a:lnTo>
                    <a:pt x="1112" y="1353"/>
                  </a:lnTo>
                  <a:lnTo>
                    <a:pt x="1110" y="1398"/>
                  </a:lnTo>
                  <a:lnTo>
                    <a:pt x="1112" y="1442"/>
                  </a:lnTo>
                  <a:lnTo>
                    <a:pt x="1118" y="1485"/>
                  </a:lnTo>
                  <a:lnTo>
                    <a:pt x="1129" y="1525"/>
                  </a:lnTo>
                  <a:lnTo>
                    <a:pt x="1142" y="1561"/>
                  </a:lnTo>
                  <a:lnTo>
                    <a:pt x="1160" y="1594"/>
                  </a:lnTo>
                  <a:lnTo>
                    <a:pt x="1179" y="1624"/>
                  </a:lnTo>
                  <a:lnTo>
                    <a:pt x="1202" y="1649"/>
                  </a:lnTo>
                  <a:lnTo>
                    <a:pt x="1227" y="1670"/>
                  </a:lnTo>
                  <a:lnTo>
                    <a:pt x="1254" y="1685"/>
                  </a:lnTo>
                  <a:lnTo>
                    <a:pt x="1281" y="1694"/>
                  </a:lnTo>
                  <a:lnTo>
                    <a:pt x="1311" y="1697"/>
                  </a:lnTo>
                  <a:lnTo>
                    <a:pt x="1311" y="1698"/>
                  </a:lnTo>
                  <a:lnTo>
                    <a:pt x="1334" y="1698"/>
                  </a:lnTo>
                  <a:lnTo>
                    <a:pt x="1405" y="1702"/>
                  </a:lnTo>
                  <a:lnTo>
                    <a:pt x="1474" y="1713"/>
                  </a:lnTo>
                  <a:lnTo>
                    <a:pt x="1542" y="1729"/>
                  </a:lnTo>
                  <a:lnTo>
                    <a:pt x="1610" y="1751"/>
                  </a:lnTo>
                  <a:lnTo>
                    <a:pt x="1675" y="1780"/>
                  </a:lnTo>
                  <a:lnTo>
                    <a:pt x="1739" y="1815"/>
                  </a:lnTo>
                  <a:lnTo>
                    <a:pt x="1800" y="1856"/>
                  </a:lnTo>
                  <a:lnTo>
                    <a:pt x="1859" y="1901"/>
                  </a:lnTo>
                  <a:lnTo>
                    <a:pt x="1844" y="1802"/>
                  </a:lnTo>
                  <a:lnTo>
                    <a:pt x="1831" y="1703"/>
                  </a:lnTo>
                  <a:lnTo>
                    <a:pt x="1823" y="1602"/>
                  </a:lnTo>
                  <a:lnTo>
                    <a:pt x="1818" y="1500"/>
                  </a:lnTo>
                  <a:lnTo>
                    <a:pt x="1816" y="1398"/>
                  </a:lnTo>
                  <a:lnTo>
                    <a:pt x="1818" y="1296"/>
                  </a:lnTo>
                  <a:lnTo>
                    <a:pt x="1823" y="1194"/>
                  </a:lnTo>
                  <a:lnTo>
                    <a:pt x="1831" y="1094"/>
                  </a:lnTo>
                  <a:lnTo>
                    <a:pt x="1844" y="995"/>
                  </a:lnTo>
                  <a:lnTo>
                    <a:pt x="1859" y="897"/>
                  </a:lnTo>
                  <a:close/>
                  <a:moveTo>
                    <a:pt x="2523" y="200"/>
                  </a:moveTo>
                  <a:lnTo>
                    <a:pt x="2485" y="203"/>
                  </a:lnTo>
                  <a:lnTo>
                    <a:pt x="2447" y="213"/>
                  </a:lnTo>
                  <a:lnTo>
                    <a:pt x="2411" y="229"/>
                  </a:lnTo>
                  <a:lnTo>
                    <a:pt x="2376" y="251"/>
                  </a:lnTo>
                  <a:lnTo>
                    <a:pt x="2342" y="279"/>
                  </a:lnTo>
                  <a:lnTo>
                    <a:pt x="2309" y="313"/>
                  </a:lnTo>
                  <a:lnTo>
                    <a:pt x="2277" y="351"/>
                  </a:lnTo>
                  <a:lnTo>
                    <a:pt x="2247" y="394"/>
                  </a:lnTo>
                  <a:lnTo>
                    <a:pt x="2218" y="443"/>
                  </a:lnTo>
                  <a:lnTo>
                    <a:pt x="2190" y="496"/>
                  </a:lnTo>
                  <a:lnTo>
                    <a:pt x="2165" y="554"/>
                  </a:lnTo>
                  <a:lnTo>
                    <a:pt x="2141" y="616"/>
                  </a:lnTo>
                  <a:lnTo>
                    <a:pt x="2118" y="681"/>
                  </a:lnTo>
                  <a:lnTo>
                    <a:pt x="2099" y="751"/>
                  </a:lnTo>
                  <a:lnTo>
                    <a:pt x="2080" y="823"/>
                  </a:lnTo>
                  <a:lnTo>
                    <a:pt x="2065" y="899"/>
                  </a:lnTo>
                  <a:lnTo>
                    <a:pt x="2320" y="899"/>
                  </a:lnTo>
                  <a:lnTo>
                    <a:pt x="2365" y="902"/>
                  </a:lnTo>
                  <a:lnTo>
                    <a:pt x="2408" y="910"/>
                  </a:lnTo>
                  <a:lnTo>
                    <a:pt x="2449" y="923"/>
                  </a:lnTo>
                  <a:lnTo>
                    <a:pt x="2489" y="943"/>
                  </a:lnTo>
                  <a:lnTo>
                    <a:pt x="2526" y="966"/>
                  </a:lnTo>
                  <a:lnTo>
                    <a:pt x="2560" y="994"/>
                  </a:lnTo>
                  <a:lnTo>
                    <a:pt x="2592" y="1025"/>
                  </a:lnTo>
                  <a:lnTo>
                    <a:pt x="2622" y="1061"/>
                  </a:lnTo>
                  <a:lnTo>
                    <a:pt x="2648" y="1101"/>
                  </a:lnTo>
                  <a:lnTo>
                    <a:pt x="2670" y="1144"/>
                  </a:lnTo>
                  <a:lnTo>
                    <a:pt x="2689" y="1190"/>
                  </a:lnTo>
                  <a:lnTo>
                    <a:pt x="2704" y="1239"/>
                  </a:lnTo>
                  <a:lnTo>
                    <a:pt x="2715" y="1290"/>
                  </a:lnTo>
                  <a:lnTo>
                    <a:pt x="2722" y="1343"/>
                  </a:lnTo>
                  <a:lnTo>
                    <a:pt x="2724" y="1398"/>
                  </a:lnTo>
                  <a:lnTo>
                    <a:pt x="2722" y="1453"/>
                  </a:lnTo>
                  <a:lnTo>
                    <a:pt x="2715" y="1506"/>
                  </a:lnTo>
                  <a:lnTo>
                    <a:pt x="2704" y="1557"/>
                  </a:lnTo>
                  <a:lnTo>
                    <a:pt x="2689" y="1606"/>
                  </a:lnTo>
                  <a:lnTo>
                    <a:pt x="2670" y="1651"/>
                  </a:lnTo>
                  <a:lnTo>
                    <a:pt x="2648" y="1694"/>
                  </a:lnTo>
                  <a:lnTo>
                    <a:pt x="2622" y="1734"/>
                  </a:lnTo>
                  <a:lnTo>
                    <a:pt x="2592" y="1770"/>
                  </a:lnTo>
                  <a:lnTo>
                    <a:pt x="2560" y="1802"/>
                  </a:lnTo>
                  <a:lnTo>
                    <a:pt x="2526" y="1830"/>
                  </a:lnTo>
                  <a:lnTo>
                    <a:pt x="2489" y="1854"/>
                  </a:lnTo>
                  <a:lnTo>
                    <a:pt x="2449" y="1872"/>
                  </a:lnTo>
                  <a:lnTo>
                    <a:pt x="2408" y="1885"/>
                  </a:lnTo>
                  <a:lnTo>
                    <a:pt x="2365" y="1894"/>
                  </a:lnTo>
                  <a:lnTo>
                    <a:pt x="2320" y="1897"/>
                  </a:lnTo>
                  <a:lnTo>
                    <a:pt x="2065" y="1897"/>
                  </a:lnTo>
                  <a:lnTo>
                    <a:pt x="2080" y="1973"/>
                  </a:lnTo>
                  <a:lnTo>
                    <a:pt x="2099" y="2046"/>
                  </a:lnTo>
                  <a:lnTo>
                    <a:pt x="2118" y="2115"/>
                  </a:lnTo>
                  <a:lnTo>
                    <a:pt x="2141" y="2180"/>
                  </a:lnTo>
                  <a:lnTo>
                    <a:pt x="2165" y="2242"/>
                  </a:lnTo>
                  <a:lnTo>
                    <a:pt x="2190" y="2300"/>
                  </a:lnTo>
                  <a:lnTo>
                    <a:pt x="2218" y="2353"/>
                  </a:lnTo>
                  <a:lnTo>
                    <a:pt x="2247" y="2401"/>
                  </a:lnTo>
                  <a:lnTo>
                    <a:pt x="2277" y="2445"/>
                  </a:lnTo>
                  <a:lnTo>
                    <a:pt x="2309" y="2484"/>
                  </a:lnTo>
                  <a:lnTo>
                    <a:pt x="2342" y="2517"/>
                  </a:lnTo>
                  <a:lnTo>
                    <a:pt x="2376" y="2545"/>
                  </a:lnTo>
                  <a:lnTo>
                    <a:pt x="2411" y="2567"/>
                  </a:lnTo>
                  <a:lnTo>
                    <a:pt x="2447" y="2583"/>
                  </a:lnTo>
                  <a:lnTo>
                    <a:pt x="2485" y="2593"/>
                  </a:lnTo>
                  <a:lnTo>
                    <a:pt x="2523" y="2596"/>
                  </a:lnTo>
                  <a:lnTo>
                    <a:pt x="2562" y="2593"/>
                  </a:lnTo>
                  <a:lnTo>
                    <a:pt x="2600" y="2582"/>
                  </a:lnTo>
                  <a:lnTo>
                    <a:pt x="2638" y="2564"/>
                  </a:lnTo>
                  <a:lnTo>
                    <a:pt x="2674" y="2541"/>
                  </a:lnTo>
                  <a:lnTo>
                    <a:pt x="2710" y="2510"/>
                  </a:lnTo>
                  <a:lnTo>
                    <a:pt x="2745" y="2474"/>
                  </a:lnTo>
                  <a:lnTo>
                    <a:pt x="2777" y="2433"/>
                  </a:lnTo>
                  <a:lnTo>
                    <a:pt x="2809" y="2386"/>
                  </a:lnTo>
                  <a:lnTo>
                    <a:pt x="2837" y="2332"/>
                  </a:lnTo>
                  <a:lnTo>
                    <a:pt x="2865" y="2275"/>
                  </a:lnTo>
                  <a:lnTo>
                    <a:pt x="2892" y="2214"/>
                  </a:lnTo>
                  <a:lnTo>
                    <a:pt x="2916" y="2148"/>
                  </a:lnTo>
                  <a:lnTo>
                    <a:pt x="2937" y="2077"/>
                  </a:lnTo>
                  <a:lnTo>
                    <a:pt x="2958" y="2003"/>
                  </a:lnTo>
                  <a:lnTo>
                    <a:pt x="2976" y="1925"/>
                  </a:lnTo>
                  <a:lnTo>
                    <a:pt x="2991" y="1843"/>
                  </a:lnTo>
                  <a:lnTo>
                    <a:pt x="3004" y="1760"/>
                  </a:lnTo>
                  <a:lnTo>
                    <a:pt x="3014" y="1673"/>
                  </a:lnTo>
                  <a:lnTo>
                    <a:pt x="3021" y="1583"/>
                  </a:lnTo>
                  <a:lnTo>
                    <a:pt x="3025" y="1491"/>
                  </a:lnTo>
                  <a:lnTo>
                    <a:pt x="3026" y="1398"/>
                  </a:lnTo>
                  <a:lnTo>
                    <a:pt x="3025" y="1304"/>
                  </a:lnTo>
                  <a:lnTo>
                    <a:pt x="3021" y="1212"/>
                  </a:lnTo>
                  <a:lnTo>
                    <a:pt x="3014" y="1123"/>
                  </a:lnTo>
                  <a:lnTo>
                    <a:pt x="3004" y="1037"/>
                  </a:lnTo>
                  <a:lnTo>
                    <a:pt x="2991" y="952"/>
                  </a:lnTo>
                  <a:lnTo>
                    <a:pt x="2976" y="871"/>
                  </a:lnTo>
                  <a:lnTo>
                    <a:pt x="2958" y="794"/>
                  </a:lnTo>
                  <a:lnTo>
                    <a:pt x="2937" y="719"/>
                  </a:lnTo>
                  <a:lnTo>
                    <a:pt x="2916" y="649"/>
                  </a:lnTo>
                  <a:lnTo>
                    <a:pt x="2892" y="582"/>
                  </a:lnTo>
                  <a:lnTo>
                    <a:pt x="2865" y="520"/>
                  </a:lnTo>
                  <a:lnTo>
                    <a:pt x="2837" y="463"/>
                  </a:lnTo>
                  <a:lnTo>
                    <a:pt x="2809" y="411"/>
                  </a:lnTo>
                  <a:lnTo>
                    <a:pt x="2777" y="364"/>
                  </a:lnTo>
                  <a:lnTo>
                    <a:pt x="2745" y="322"/>
                  </a:lnTo>
                  <a:lnTo>
                    <a:pt x="2710" y="286"/>
                  </a:lnTo>
                  <a:lnTo>
                    <a:pt x="2674" y="255"/>
                  </a:lnTo>
                  <a:lnTo>
                    <a:pt x="2638" y="232"/>
                  </a:lnTo>
                  <a:lnTo>
                    <a:pt x="2600" y="214"/>
                  </a:lnTo>
                  <a:lnTo>
                    <a:pt x="2562" y="203"/>
                  </a:lnTo>
                  <a:lnTo>
                    <a:pt x="2523" y="200"/>
                  </a:lnTo>
                  <a:close/>
                  <a:moveTo>
                    <a:pt x="2523" y="0"/>
                  </a:moveTo>
                  <a:lnTo>
                    <a:pt x="2573" y="3"/>
                  </a:lnTo>
                  <a:lnTo>
                    <a:pt x="2622" y="11"/>
                  </a:lnTo>
                  <a:lnTo>
                    <a:pt x="2668" y="25"/>
                  </a:lnTo>
                  <a:lnTo>
                    <a:pt x="2714" y="44"/>
                  </a:lnTo>
                  <a:lnTo>
                    <a:pt x="2757" y="67"/>
                  </a:lnTo>
                  <a:lnTo>
                    <a:pt x="2798" y="96"/>
                  </a:lnTo>
                  <a:lnTo>
                    <a:pt x="2837" y="130"/>
                  </a:lnTo>
                  <a:lnTo>
                    <a:pt x="2876" y="166"/>
                  </a:lnTo>
                  <a:lnTo>
                    <a:pt x="2912" y="208"/>
                  </a:lnTo>
                  <a:lnTo>
                    <a:pt x="2946" y="253"/>
                  </a:lnTo>
                  <a:lnTo>
                    <a:pt x="2978" y="302"/>
                  </a:lnTo>
                  <a:lnTo>
                    <a:pt x="3008" y="354"/>
                  </a:lnTo>
                  <a:lnTo>
                    <a:pt x="3035" y="410"/>
                  </a:lnTo>
                  <a:lnTo>
                    <a:pt x="3062" y="468"/>
                  </a:lnTo>
                  <a:lnTo>
                    <a:pt x="3087" y="529"/>
                  </a:lnTo>
                  <a:lnTo>
                    <a:pt x="3109" y="592"/>
                  </a:lnTo>
                  <a:lnTo>
                    <a:pt x="3129" y="659"/>
                  </a:lnTo>
                  <a:lnTo>
                    <a:pt x="3149" y="726"/>
                  </a:lnTo>
                  <a:lnTo>
                    <a:pt x="3166" y="797"/>
                  </a:lnTo>
                  <a:lnTo>
                    <a:pt x="3180" y="868"/>
                  </a:lnTo>
                  <a:lnTo>
                    <a:pt x="3193" y="942"/>
                  </a:lnTo>
                  <a:lnTo>
                    <a:pt x="3204" y="1015"/>
                  </a:lnTo>
                  <a:lnTo>
                    <a:pt x="3213" y="1091"/>
                  </a:lnTo>
                  <a:lnTo>
                    <a:pt x="3220" y="1167"/>
                  </a:lnTo>
                  <a:lnTo>
                    <a:pt x="3224" y="1244"/>
                  </a:lnTo>
                  <a:lnTo>
                    <a:pt x="3227" y="1320"/>
                  </a:lnTo>
                  <a:lnTo>
                    <a:pt x="3228" y="1398"/>
                  </a:lnTo>
                  <a:lnTo>
                    <a:pt x="3227" y="1475"/>
                  </a:lnTo>
                  <a:lnTo>
                    <a:pt x="3224" y="1552"/>
                  </a:lnTo>
                  <a:lnTo>
                    <a:pt x="3220" y="1629"/>
                  </a:lnTo>
                  <a:lnTo>
                    <a:pt x="3213" y="1704"/>
                  </a:lnTo>
                  <a:lnTo>
                    <a:pt x="3204" y="1780"/>
                  </a:lnTo>
                  <a:lnTo>
                    <a:pt x="3193" y="1855"/>
                  </a:lnTo>
                  <a:lnTo>
                    <a:pt x="3180" y="1927"/>
                  </a:lnTo>
                  <a:lnTo>
                    <a:pt x="3166" y="1999"/>
                  </a:lnTo>
                  <a:lnTo>
                    <a:pt x="3149" y="2069"/>
                  </a:lnTo>
                  <a:lnTo>
                    <a:pt x="3129" y="2137"/>
                  </a:lnTo>
                  <a:lnTo>
                    <a:pt x="3109" y="2203"/>
                  </a:lnTo>
                  <a:lnTo>
                    <a:pt x="3087" y="2266"/>
                  </a:lnTo>
                  <a:lnTo>
                    <a:pt x="3062" y="2327"/>
                  </a:lnTo>
                  <a:lnTo>
                    <a:pt x="3035" y="2386"/>
                  </a:lnTo>
                  <a:lnTo>
                    <a:pt x="3008" y="2442"/>
                  </a:lnTo>
                  <a:lnTo>
                    <a:pt x="2978" y="2494"/>
                  </a:lnTo>
                  <a:lnTo>
                    <a:pt x="2946" y="2543"/>
                  </a:lnTo>
                  <a:lnTo>
                    <a:pt x="2912" y="2588"/>
                  </a:lnTo>
                  <a:lnTo>
                    <a:pt x="2876" y="2629"/>
                  </a:lnTo>
                  <a:lnTo>
                    <a:pt x="2837" y="2666"/>
                  </a:lnTo>
                  <a:lnTo>
                    <a:pt x="2798" y="2699"/>
                  </a:lnTo>
                  <a:lnTo>
                    <a:pt x="2757" y="2728"/>
                  </a:lnTo>
                  <a:lnTo>
                    <a:pt x="2714" y="2751"/>
                  </a:lnTo>
                  <a:lnTo>
                    <a:pt x="2668" y="2771"/>
                  </a:lnTo>
                  <a:lnTo>
                    <a:pt x="2622" y="2784"/>
                  </a:lnTo>
                  <a:lnTo>
                    <a:pt x="2573" y="2793"/>
                  </a:lnTo>
                  <a:lnTo>
                    <a:pt x="2523" y="2795"/>
                  </a:lnTo>
                  <a:lnTo>
                    <a:pt x="2471" y="2793"/>
                  </a:lnTo>
                  <a:lnTo>
                    <a:pt x="2423" y="2784"/>
                  </a:lnTo>
                  <a:lnTo>
                    <a:pt x="2375" y="2771"/>
                  </a:lnTo>
                  <a:lnTo>
                    <a:pt x="2330" y="2751"/>
                  </a:lnTo>
                  <a:lnTo>
                    <a:pt x="2286" y="2727"/>
                  </a:lnTo>
                  <a:lnTo>
                    <a:pt x="2245" y="2698"/>
                  </a:lnTo>
                  <a:lnTo>
                    <a:pt x="2206" y="2665"/>
                  </a:lnTo>
                  <a:lnTo>
                    <a:pt x="2168" y="2628"/>
                  </a:lnTo>
                  <a:lnTo>
                    <a:pt x="2132" y="2586"/>
                  </a:lnTo>
                  <a:lnTo>
                    <a:pt x="2099" y="2540"/>
                  </a:lnTo>
                  <a:lnTo>
                    <a:pt x="2067" y="2491"/>
                  </a:lnTo>
                  <a:lnTo>
                    <a:pt x="2036" y="2439"/>
                  </a:lnTo>
                  <a:lnTo>
                    <a:pt x="2034" y="2440"/>
                  </a:lnTo>
                  <a:lnTo>
                    <a:pt x="1995" y="2371"/>
                  </a:lnTo>
                  <a:lnTo>
                    <a:pt x="1955" y="2306"/>
                  </a:lnTo>
                  <a:lnTo>
                    <a:pt x="1913" y="2246"/>
                  </a:lnTo>
                  <a:lnTo>
                    <a:pt x="1869" y="2188"/>
                  </a:lnTo>
                  <a:lnTo>
                    <a:pt x="1822" y="2136"/>
                  </a:lnTo>
                  <a:lnTo>
                    <a:pt x="1773" y="2088"/>
                  </a:lnTo>
                  <a:lnTo>
                    <a:pt x="1723" y="2047"/>
                  </a:lnTo>
                  <a:lnTo>
                    <a:pt x="1670" y="2009"/>
                  </a:lnTo>
                  <a:lnTo>
                    <a:pt x="1617" y="1976"/>
                  </a:lnTo>
                  <a:lnTo>
                    <a:pt x="1562" y="1950"/>
                  </a:lnTo>
                  <a:lnTo>
                    <a:pt x="1505" y="1928"/>
                  </a:lnTo>
                  <a:lnTo>
                    <a:pt x="1449" y="1913"/>
                  </a:lnTo>
                  <a:lnTo>
                    <a:pt x="1390" y="1904"/>
                  </a:lnTo>
                  <a:lnTo>
                    <a:pt x="1382" y="1906"/>
                  </a:lnTo>
                  <a:lnTo>
                    <a:pt x="1372" y="1908"/>
                  </a:lnTo>
                  <a:lnTo>
                    <a:pt x="1363" y="1912"/>
                  </a:lnTo>
                  <a:lnTo>
                    <a:pt x="1363" y="1912"/>
                  </a:lnTo>
                  <a:lnTo>
                    <a:pt x="1362" y="1912"/>
                  </a:lnTo>
                  <a:lnTo>
                    <a:pt x="1362" y="1913"/>
                  </a:lnTo>
                  <a:lnTo>
                    <a:pt x="1361" y="1913"/>
                  </a:lnTo>
                  <a:lnTo>
                    <a:pt x="1361" y="1913"/>
                  </a:lnTo>
                  <a:lnTo>
                    <a:pt x="1343" y="1926"/>
                  </a:lnTo>
                  <a:lnTo>
                    <a:pt x="1330" y="1942"/>
                  </a:lnTo>
                  <a:lnTo>
                    <a:pt x="1324" y="1952"/>
                  </a:lnTo>
                  <a:lnTo>
                    <a:pt x="1317" y="1970"/>
                  </a:lnTo>
                  <a:lnTo>
                    <a:pt x="1312" y="1990"/>
                  </a:lnTo>
                  <a:lnTo>
                    <a:pt x="1312" y="1992"/>
                  </a:lnTo>
                  <a:lnTo>
                    <a:pt x="1311" y="1994"/>
                  </a:lnTo>
                  <a:lnTo>
                    <a:pt x="1311" y="1997"/>
                  </a:lnTo>
                  <a:lnTo>
                    <a:pt x="1311" y="2696"/>
                  </a:lnTo>
                  <a:lnTo>
                    <a:pt x="1313" y="2711"/>
                  </a:lnTo>
                  <a:lnTo>
                    <a:pt x="1320" y="2726"/>
                  </a:lnTo>
                  <a:lnTo>
                    <a:pt x="1329" y="2740"/>
                  </a:lnTo>
                  <a:lnTo>
                    <a:pt x="1341" y="2755"/>
                  </a:lnTo>
                  <a:lnTo>
                    <a:pt x="1355" y="2771"/>
                  </a:lnTo>
                  <a:lnTo>
                    <a:pt x="1368" y="2788"/>
                  </a:lnTo>
                  <a:lnTo>
                    <a:pt x="1382" y="2805"/>
                  </a:lnTo>
                  <a:lnTo>
                    <a:pt x="1394" y="2825"/>
                  </a:lnTo>
                  <a:lnTo>
                    <a:pt x="1403" y="2846"/>
                  </a:lnTo>
                  <a:lnTo>
                    <a:pt x="1409" y="2870"/>
                  </a:lnTo>
                  <a:lnTo>
                    <a:pt x="1411" y="2895"/>
                  </a:lnTo>
                  <a:lnTo>
                    <a:pt x="1411" y="2995"/>
                  </a:lnTo>
                  <a:lnTo>
                    <a:pt x="1409" y="3028"/>
                  </a:lnTo>
                  <a:lnTo>
                    <a:pt x="1401" y="3059"/>
                  </a:lnTo>
                  <a:lnTo>
                    <a:pt x="1390" y="3087"/>
                  </a:lnTo>
                  <a:lnTo>
                    <a:pt x="1373" y="3114"/>
                  </a:lnTo>
                  <a:lnTo>
                    <a:pt x="1353" y="3137"/>
                  </a:lnTo>
                  <a:lnTo>
                    <a:pt x="1329" y="3157"/>
                  </a:lnTo>
                  <a:lnTo>
                    <a:pt x="1303" y="3173"/>
                  </a:lnTo>
                  <a:lnTo>
                    <a:pt x="1274" y="3185"/>
                  </a:lnTo>
                  <a:lnTo>
                    <a:pt x="1243" y="3192"/>
                  </a:lnTo>
                  <a:lnTo>
                    <a:pt x="1210" y="3195"/>
                  </a:lnTo>
                  <a:lnTo>
                    <a:pt x="807" y="3195"/>
                  </a:lnTo>
                  <a:lnTo>
                    <a:pt x="774" y="3192"/>
                  </a:lnTo>
                  <a:lnTo>
                    <a:pt x="743" y="3185"/>
                  </a:lnTo>
                  <a:lnTo>
                    <a:pt x="714" y="3173"/>
                  </a:lnTo>
                  <a:lnTo>
                    <a:pt x="687" y="3157"/>
                  </a:lnTo>
                  <a:lnTo>
                    <a:pt x="664" y="3137"/>
                  </a:lnTo>
                  <a:lnTo>
                    <a:pt x="644" y="3114"/>
                  </a:lnTo>
                  <a:lnTo>
                    <a:pt x="627" y="3087"/>
                  </a:lnTo>
                  <a:lnTo>
                    <a:pt x="615" y="3059"/>
                  </a:lnTo>
                  <a:lnTo>
                    <a:pt x="608" y="3028"/>
                  </a:lnTo>
                  <a:lnTo>
                    <a:pt x="605" y="2995"/>
                  </a:lnTo>
                  <a:lnTo>
                    <a:pt x="605" y="2097"/>
                  </a:lnTo>
                  <a:lnTo>
                    <a:pt x="602" y="2061"/>
                  </a:lnTo>
                  <a:lnTo>
                    <a:pt x="592" y="2027"/>
                  </a:lnTo>
                  <a:lnTo>
                    <a:pt x="578" y="1997"/>
                  </a:lnTo>
                  <a:lnTo>
                    <a:pt x="557" y="1968"/>
                  </a:lnTo>
                  <a:lnTo>
                    <a:pt x="533" y="1944"/>
                  </a:lnTo>
                  <a:lnTo>
                    <a:pt x="506" y="1925"/>
                  </a:lnTo>
                  <a:lnTo>
                    <a:pt x="474" y="1910"/>
                  </a:lnTo>
                  <a:lnTo>
                    <a:pt x="440" y="1901"/>
                  </a:lnTo>
                  <a:lnTo>
                    <a:pt x="403" y="1897"/>
                  </a:lnTo>
                  <a:lnTo>
                    <a:pt x="359" y="1894"/>
                  </a:lnTo>
                  <a:lnTo>
                    <a:pt x="316" y="1885"/>
                  </a:lnTo>
                  <a:lnTo>
                    <a:pt x="274" y="1872"/>
                  </a:lnTo>
                  <a:lnTo>
                    <a:pt x="235" y="1854"/>
                  </a:lnTo>
                  <a:lnTo>
                    <a:pt x="198" y="1830"/>
                  </a:lnTo>
                  <a:lnTo>
                    <a:pt x="164" y="1802"/>
                  </a:lnTo>
                  <a:lnTo>
                    <a:pt x="132" y="1770"/>
                  </a:lnTo>
                  <a:lnTo>
                    <a:pt x="103" y="1734"/>
                  </a:lnTo>
                  <a:lnTo>
                    <a:pt x="77" y="1694"/>
                  </a:lnTo>
                  <a:lnTo>
                    <a:pt x="55" y="1651"/>
                  </a:lnTo>
                  <a:lnTo>
                    <a:pt x="35" y="1606"/>
                  </a:lnTo>
                  <a:lnTo>
                    <a:pt x="21" y="1557"/>
                  </a:lnTo>
                  <a:lnTo>
                    <a:pt x="9" y="1506"/>
                  </a:lnTo>
                  <a:lnTo>
                    <a:pt x="2" y="1453"/>
                  </a:lnTo>
                  <a:lnTo>
                    <a:pt x="0" y="1398"/>
                  </a:lnTo>
                  <a:lnTo>
                    <a:pt x="2" y="1343"/>
                  </a:lnTo>
                  <a:lnTo>
                    <a:pt x="9" y="1290"/>
                  </a:lnTo>
                  <a:lnTo>
                    <a:pt x="21" y="1239"/>
                  </a:lnTo>
                  <a:lnTo>
                    <a:pt x="35" y="1190"/>
                  </a:lnTo>
                  <a:lnTo>
                    <a:pt x="55" y="1144"/>
                  </a:lnTo>
                  <a:lnTo>
                    <a:pt x="77" y="1101"/>
                  </a:lnTo>
                  <a:lnTo>
                    <a:pt x="103" y="1061"/>
                  </a:lnTo>
                  <a:lnTo>
                    <a:pt x="132" y="1025"/>
                  </a:lnTo>
                  <a:lnTo>
                    <a:pt x="164" y="994"/>
                  </a:lnTo>
                  <a:lnTo>
                    <a:pt x="198" y="966"/>
                  </a:lnTo>
                  <a:lnTo>
                    <a:pt x="235" y="943"/>
                  </a:lnTo>
                  <a:lnTo>
                    <a:pt x="274" y="923"/>
                  </a:lnTo>
                  <a:lnTo>
                    <a:pt x="316" y="910"/>
                  </a:lnTo>
                  <a:lnTo>
                    <a:pt x="359" y="902"/>
                  </a:lnTo>
                  <a:lnTo>
                    <a:pt x="403" y="899"/>
                  </a:lnTo>
                  <a:lnTo>
                    <a:pt x="1334" y="899"/>
                  </a:lnTo>
                  <a:lnTo>
                    <a:pt x="1393" y="896"/>
                  </a:lnTo>
                  <a:lnTo>
                    <a:pt x="1452" y="885"/>
                  </a:lnTo>
                  <a:lnTo>
                    <a:pt x="1508" y="870"/>
                  </a:lnTo>
                  <a:lnTo>
                    <a:pt x="1564" y="849"/>
                  </a:lnTo>
                  <a:lnTo>
                    <a:pt x="1619" y="821"/>
                  </a:lnTo>
                  <a:lnTo>
                    <a:pt x="1673" y="788"/>
                  </a:lnTo>
                  <a:lnTo>
                    <a:pt x="1724" y="751"/>
                  </a:lnTo>
                  <a:lnTo>
                    <a:pt x="1774" y="708"/>
                  </a:lnTo>
                  <a:lnTo>
                    <a:pt x="1822" y="660"/>
                  </a:lnTo>
                  <a:lnTo>
                    <a:pt x="1869" y="608"/>
                  </a:lnTo>
                  <a:lnTo>
                    <a:pt x="1914" y="551"/>
                  </a:lnTo>
                  <a:lnTo>
                    <a:pt x="1956" y="490"/>
                  </a:lnTo>
                  <a:lnTo>
                    <a:pt x="1995" y="426"/>
                  </a:lnTo>
                  <a:lnTo>
                    <a:pt x="2034" y="356"/>
                  </a:lnTo>
                  <a:lnTo>
                    <a:pt x="2036" y="357"/>
                  </a:lnTo>
                  <a:lnTo>
                    <a:pt x="2066" y="305"/>
                  </a:lnTo>
                  <a:lnTo>
                    <a:pt x="2098" y="256"/>
                  </a:lnTo>
                  <a:lnTo>
                    <a:pt x="2132" y="210"/>
                  </a:lnTo>
                  <a:lnTo>
                    <a:pt x="2168" y="169"/>
                  </a:lnTo>
                  <a:lnTo>
                    <a:pt x="2205" y="131"/>
                  </a:lnTo>
                  <a:lnTo>
                    <a:pt x="2245" y="97"/>
                  </a:lnTo>
                  <a:lnTo>
                    <a:pt x="2286" y="68"/>
                  </a:lnTo>
                  <a:lnTo>
                    <a:pt x="2330" y="45"/>
                  </a:lnTo>
                  <a:lnTo>
                    <a:pt x="2375" y="26"/>
                  </a:lnTo>
                  <a:lnTo>
                    <a:pt x="2423" y="11"/>
                  </a:lnTo>
                  <a:lnTo>
                    <a:pt x="2471" y="3"/>
                  </a:lnTo>
                  <a:lnTo>
                    <a:pt x="2523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6" name="Group 21"/>
          <p:cNvGrpSpPr/>
          <p:nvPr/>
        </p:nvGrpSpPr>
        <p:grpSpPr>
          <a:xfrm>
            <a:off x="7144284" y="2832132"/>
            <a:ext cx="1277331" cy="1287960"/>
            <a:chOff x="8592330" y="2719961"/>
            <a:chExt cx="1277330" cy="1287960"/>
          </a:xfrm>
        </p:grpSpPr>
        <p:sp>
          <p:nvSpPr>
            <p:cNvPr id="27" name="Redondear rectángulo de esquina del mismo lado 5030"/>
            <p:cNvSpPr/>
            <p:nvPr/>
          </p:nvSpPr>
          <p:spPr bwMode="auto">
            <a:xfrm rot="2676609" flipH="1">
              <a:off x="8592330" y="2719961"/>
              <a:ext cx="1277330" cy="128796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6"/>
            </a:solidFill>
            <a:ln w="28575">
              <a:solidFill>
                <a:schemeClr val="bg1"/>
              </a:solidFill>
            </a:ln>
            <a:effectLst/>
          </p:spPr>
          <p:txBody>
            <a:bodyPr lIns="0" tIns="0" rIns="0" bIns="0" rtlCol="0" anchor="ctr">
              <a:scene3d>
                <a:camera prst="orthographicFront">
                  <a:rot lat="0" lon="0" rev="18900000"/>
                </a:camera>
                <a:lightRig rig="threePt" dir="t"/>
              </a:scene3d>
            </a:bodyPr>
            <a:lstStyle/>
            <a:p>
              <a:pPr algn="ctr"/>
              <a:endParaRPr lang="en-US" sz="6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8" name="Group 23"/>
            <p:cNvGrpSpPr/>
            <p:nvPr/>
          </p:nvGrpSpPr>
          <p:grpSpPr>
            <a:xfrm>
              <a:off x="8937670" y="3117169"/>
              <a:ext cx="586649" cy="493543"/>
              <a:chOff x="5356342" y="3093565"/>
              <a:chExt cx="465138" cy="391319"/>
            </a:xfrm>
            <a:solidFill>
              <a:schemeClr val="bg1"/>
            </a:solidFill>
          </p:grpSpPr>
          <p:sp>
            <p:nvSpPr>
              <p:cNvPr id="29" name="AutoShape 120"/>
              <p:cNvSpPr>
                <a:spLocks/>
              </p:cNvSpPr>
              <p:nvPr/>
            </p:nvSpPr>
            <p:spPr bwMode="auto">
              <a:xfrm>
                <a:off x="5473024" y="3195164"/>
                <a:ext cx="231775" cy="23177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48" y="16070"/>
                    </a:moveTo>
                    <a:cubicBezTo>
                      <a:pt x="14037" y="19468"/>
                      <a:pt x="8925" y="19859"/>
                      <a:pt x="5529" y="16948"/>
                    </a:cubicBezTo>
                    <a:cubicBezTo>
                      <a:pt x="2130" y="14038"/>
                      <a:pt x="1740" y="8924"/>
                      <a:pt x="4651" y="5527"/>
                    </a:cubicBezTo>
                    <a:cubicBezTo>
                      <a:pt x="7559" y="2131"/>
                      <a:pt x="12674" y="1740"/>
                      <a:pt x="16070" y="4650"/>
                    </a:cubicBezTo>
                    <a:cubicBezTo>
                      <a:pt x="19466" y="7560"/>
                      <a:pt x="19859" y="12673"/>
                      <a:pt x="16948" y="16070"/>
                    </a:cubicBezTo>
                    <a:moveTo>
                      <a:pt x="10800" y="0"/>
                    </a:moveTo>
                    <a:cubicBezTo>
                      <a:pt x="4833" y="0"/>
                      <a:pt x="0" y="4834"/>
                      <a:pt x="0" y="10800"/>
                    </a:cubicBezTo>
                    <a:cubicBezTo>
                      <a:pt x="0" y="16765"/>
                      <a:pt x="4833" y="21599"/>
                      <a:pt x="10800" y="21599"/>
                    </a:cubicBezTo>
                    <a:cubicBezTo>
                      <a:pt x="16764" y="21599"/>
                      <a:pt x="21600" y="16765"/>
                      <a:pt x="21600" y="10800"/>
                    </a:cubicBezTo>
                    <a:cubicBezTo>
                      <a:pt x="21600" y="483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1" tIns="19051" rIns="19051" bIns="19051" anchor="ctr"/>
              <a:lstStyle/>
              <a:p>
                <a:pPr algn="ctr" defTabSz="228594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Gill Sans" charset="0"/>
                </a:endParaRPr>
              </a:p>
            </p:txBody>
          </p:sp>
          <p:sp>
            <p:nvSpPr>
              <p:cNvPr id="30" name="AutoShape 121"/>
              <p:cNvSpPr>
                <a:spLocks/>
              </p:cNvSpPr>
              <p:nvPr/>
            </p:nvSpPr>
            <p:spPr bwMode="auto">
              <a:xfrm>
                <a:off x="5530967" y="3253108"/>
                <a:ext cx="65088" cy="650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200" y="0"/>
                    </a:moveTo>
                    <a:cubicBezTo>
                      <a:pt x="8596" y="0"/>
                      <a:pt x="0" y="8596"/>
                      <a:pt x="0" y="19195"/>
                    </a:cubicBezTo>
                    <a:lnTo>
                      <a:pt x="0" y="19199"/>
                    </a:lnTo>
                    <a:cubicBezTo>
                      <a:pt x="0" y="20524"/>
                      <a:pt x="1068" y="21599"/>
                      <a:pt x="2400" y="21599"/>
                    </a:cubicBezTo>
                    <a:cubicBezTo>
                      <a:pt x="3721" y="21599"/>
                      <a:pt x="4800" y="20524"/>
                      <a:pt x="4800" y="19199"/>
                    </a:cubicBezTo>
                    <a:lnTo>
                      <a:pt x="4800" y="19195"/>
                    </a:lnTo>
                    <a:cubicBezTo>
                      <a:pt x="4800" y="11247"/>
                      <a:pt x="11240" y="4799"/>
                      <a:pt x="19200" y="4799"/>
                    </a:cubicBezTo>
                    <a:cubicBezTo>
                      <a:pt x="20521" y="4799"/>
                      <a:pt x="21600" y="3724"/>
                      <a:pt x="21600" y="2399"/>
                    </a:cubicBezTo>
                    <a:cubicBezTo>
                      <a:pt x="21600" y="1075"/>
                      <a:pt x="20521" y="0"/>
                      <a:pt x="192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1" tIns="19051" rIns="19051" bIns="19051" anchor="ctr"/>
              <a:lstStyle/>
              <a:p>
                <a:pPr algn="ctr" defTabSz="228594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Gill Sans" charset="0"/>
                </a:endParaRPr>
              </a:p>
            </p:txBody>
          </p:sp>
          <p:sp>
            <p:nvSpPr>
              <p:cNvPr id="31" name="AutoShape 122"/>
              <p:cNvSpPr>
                <a:spLocks/>
              </p:cNvSpPr>
              <p:nvPr/>
            </p:nvSpPr>
            <p:spPr bwMode="auto">
              <a:xfrm>
                <a:off x="5356342" y="3093565"/>
                <a:ext cx="465138" cy="39131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9199"/>
                    </a:moveTo>
                    <a:cubicBezTo>
                      <a:pt x="20249" y="19642"/>
                      <a:pt x="19948" y="19999"/>
                      <a:pt x="19575" y="19999"/>
                    </a:cubicBezTo>
                    <a:lnTo>
                      <a:pt x="2024" y="19999"/>
                    </a:lnTo>
                    <a:cubicBezTo>
                      <a:pt x="1651" y="19999"/>
                      <a:pt x="1349" y="19642"/>
                      <a:pt x="1349" y="19199"/>
                    </a:cubicBezTo>
                    <a:lnTo>
                      <a:pt x="1349" y="7200"/>
                    </a:lnTo>
                    <a:cubicBezTo>
                      <a:pt x="1349" y="6809"/>
                      <a:pt x="1588" y="6475"/>
                      <a:pt x="1914" y="6411"/>
                    </a:cubicBezTo>
                    <a:lnTo>
                      <a:pt x="5588" y="5684"/>
                    </a:lnTo>
                    <a:lnTo>
                      <a:pt x="6797" y="2103"/>
                    </a:lnTo>
                    <a:cubicBezTo>
                      <a:pt x="6900" y="1799"/>
                      <a:pt x="7148" y="1600"/>
                      <a:pt x="7424" y="1600"/>
                    </a:cubicBezTo>
                    <a:lnTo>
                      <a:pt x="14174" y="1600"/>
                    </a:lnTo>
                    <a:cubicBezTo>
                      <a:pt x="14450" y="1600"/>
                      <a:pt x="14698" y="1799"/>
                      <a:pt x="14801" y="2103"/>
                    </a:cubicBezTo>
                    <a:lnTo>
                      <a:pt x="16010" y="5684"/>
                    </a:lnTo>
                    <a:lnTo>
                      <a:pt x="19685" y="6411"/>
                    </a:lnTo>
                    <a:cubicBezTo>
                      <a:pt x="20011" y="6475"/>
                      <a:pt x="20249" y="6809"/>
                      <a:pt x="20249" y="7200"/>
                    </a:cubicBezTo>
                    <a:cubicBezTo>
                      <a:pt x="20249" y="7200"/>
                      <a:pt x="20249" y="19199"/>
                      <a:pt x="20249" y="19199"/>
                    </a:cubicBezTo>
                    <a:close/>
                    <a:moveTo>
                      <a:pt x="19907" y="4832"/>
                    </a:moveTo>
                    <a:lnTo>
                      <a:pt x="16981" y="4254"/>
                    </a:lnTo>
                    <a:lnTo>
                      <a:pt x="16054" y="1507"/>
                    </a:lnTo>
                    <a:cubicBezTo>
                      <a:pt x="15745" y="591"/>
                      <a:pt x="15006" y="0"/>
                      <a:pt x="14174" y="0"/>
                    </a:cubicBezTo>
                    <a:lnTo>
                      <a:pt x="7424" y="0"/>
                    </a:lnTo>
                    <a:cubicBezTo>
                      <a:pt x="6593" y="0"/>
                      <a:pt x="5854" y="591"/>
                      <a:pt x="5543" y="1509"/>
                    </a:cubicBezTo>
                    <a:lnTo>
                      <a:pt x="4618" y="4254"/>
                    </a:lnTo>
                    <a:lnTo>
                      <a:pt x="1692" y="4832"/>
                    </a:lnTo>
                    <a:cubicBezTo>
                      <a:pt x="711" y="5025"/>
                      <a:pt x="0" y="6020"/>
                      <a:pt x="0" y="7200"/>
                    </a:cubicBezTo>
                    <a:lnTo>
                      <a:pt x="0" y="19199"/>
                    </a:lnTo>
                    <a:cubicBezTo>
                      <a:pt x="0" y="20523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600" y="20523"/>
                      <a:pt x="21600" y="19199"/>
                    </a:cubicBezTo>
                    <a:lnTo>
                      <a:pt x="21600" y="7200"/>
                    </a:lnTo>
                    <a:cubicBezTo>
                      <a:pt x="21600" y="6020"/>
                      <a:pt x="20888" y="5025"/>
                      <a:pt x="19907" y="483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1" tIns="19051" rIns="19051" bIns="19051" anchor="ctr"/>
              <a:lstStyle/>
              <a:p>
                <a:pPr algn="ctr" defTabSz="228594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Gill Sans" charset="0"/>
                </a:endParaRPr>
              </a:p>
            </p:txBody>
          </p:sp>
        </p:grpSp>
      </p:grpSp>
      <p:grpSp>
        <p:nvGrpSpPr>
          <p:cNvPr id="32" name="Group 27"/>
          <p:cNvGrpSpPr/>
          <p:nvPr/>
        </p:nvGrpSpPr>
        <p:grpSpPr>
          <a:xfrm>
            <a:off x="1892563" y="3878052"/>
            <a:ext cx="1276547" cy="1276547"/>
            <a:chOff x="3340607" y="3765882"/>
            <a:chExt cx="1276547" cy="1276546"/>
          </a:xfrm>
        </p:grpSpPr>
        <p:sp>
          <p:nvSpPr>
            <p:cNvPr id="33" name="Recortar y redondear rectángulo de esquina sencilla 3535"/>
            <p:cNvSpPr>
              <a:spLocks noChangeAspect="1"/>
            </p:cNvSpPr>
            <p:nvPr/>
          </p:nvSpPr>
          <p:spPr bwMode="auto">
            <a:xfrm rot="18863723" flipV="1">
              <a:off x="3340608" y="3765881"/>
              <a:ext cx="1276546" cy="1276547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accent1"/>
            </a:solidFill>
            <a:ln w="28575">
              <a:solidFill>
                <a:schemeClr val="bg1"/>
              </a:solidFill>
            </a:ln>
            <a:effectLst/>
          </p:spPr>
          <p:txBody>
            <a:bodyPr lIns="0" tIns="0" rIns="0" bIns="0" rtlCol="0" anchor="ctr">
              <a:scene3d>
                <a:camera prst="orthographicFront">
                  <a:rot lat="0" lon="0" rev="8100000"/>
                </a:camera>
                <a:lightRig rig="threePt" dir="t"/>
              </a:scene3d>
            </a:bodyPr>
            <a:lstStyle/>
            <a:p>
              <a:pPr algn="ctr"/>
              <a:endParaRPr lang="es-ES" sz="6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" name="AutoShape 59"/>
            <p:cNvSpPr>
              <a:spLocks/>
            </p:cNvSpPr>
            <p:nvPr/>
          </p:nvSpPr>
          <p:spPr bwMode="auto">
            <a:xfrm>
              <a:off x="3719530" y="4145249"/>
              <a:ext cx="518700" cy="517812"/>
            </a:xfrm>
            <a:custGeom>
              <a:avLst/>
              <a:gdLst>
                <a:gd name="T0" fmla="+- 0 10794 23"/>
                <a:gd name="T1" fmla="*/ T0 w 21543"/>
                <a:gd name="T2" fmla="*/ 10800 h 21600"/>
                <a:gd name="T3" fmla="+- 0 10794 23"/>
                <a:gd name="T4" fmla="*/ T3 w 21543"/>
                <a:gd name="T5" fmla="*/ 10800 h 21600"/>
                <a:gd name="T6" fmla="+- 0 10794 23"/>
                <a:gd name="T7" fmla="*/ T6 w 21543"/>
                <a:gd name="T8" fmla="*/ 10800 h 21600"/>
                <a:gd name="T9" fmla="+- 0 10794 23"/>
                <a:gd name="T10" fmla="*/ T9 w 21543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43" h="21600">
                  <a:moveTo>
                    <a:pt x="16976" y="19986"/>
                  </a:moveTo>
                  <a:lnTo>
                    <a:pt x="11226" y="17680"/>
                  </a:lnTo>
                  <a:cubicBezTo>
                    <a:pt x="11088" y="17626"/>
                    <a:pt x="10946" y="17608"/>
                    <a:pt x="10806" y="17600"/>
                  </a:cubicBezTo>
                  <a:lnTo>
                    <a:pt x="19660" y="3837"/>
                  </a:lnTo>
                  <a:cubicBezTo>
                    <a:pt x="19660" y="3837"/>
                    <a:pt x="16976" y="19986"/>
                    <a:pt x="16976" y="19986"/>
                  </a:cubicBezTo>
                  <a:close/>
                  <a:moveTo>
                    <a:pt x="6859" y="16244"/>
                  </a:moveTo>
                  <a:cubicBezTo>
                    <a:pt x="6858" y="16242"/>
                    <a:pt x="6855" y="16240"/>
                    <a:pt x="6854" y="16238"/>
                  </a:cubicBezTo>
                  <a:lnTo>
                    <a:pt x="19606" y="2552"/>
                  </a:lnTo>
                  <a:lnTo>
                    <a:pt x="8735" y="19536"/>
                  </a:lnTo>
                  <a:cubicBezTo>
                    <a:pt x="8735" y="19536"/>
                    <a:pt x="6859" y="16244"/>
                    <a:pt x="6859" y="16244"/>
                  </a:cubicBezTo>
                  <a:close/>
                  <a:moveTo>
                    <a:pt x="2111" y="14024"/>
                  </a:moveTo>
                  <a:lnTo>
                    <a:pt x="17712" y="3595"/>
                  </a:lnTo>
                  <a:lnTo>
                    <a:pt x="6369" y="15770"/>
                  </a:lnTo>
                  <a:cubicBezTo>
                    <a:pt x="6309" y="15734"/>
                    <a:pt x="6256" y="15687"/>
                    <a:pt x="6190" y="15660"/>
                  </a:cubicBezTo>
                  <a:cubicBezTo>
                    <a:pt x="6190" y="15660"/>
                    <a:pt x="2111" y="14024"/>
                    <a:pt x="2111" y="14024"/>
                  </a:cubicBezTo>
                  <a:close/>
                  <a:moveTo>
                    <a:pt x="21234" y="108"/>
                  </a:moveTo>
                  <a:cubicBezTo>
                    <a:pt x="21123" y="35"/>
                    <a:pt x="20996" y="0"/>
                    <a:pt x="20868" y="0"/>
                  </a:cubicBezTo>
                  <a:cubicBezTo>
                    <a:pt x="20738" y="0"/>
                    <a:pt x="20608" y="36"/>
                    <a:pt x="20495" y="113"/>
                  </a:cubicBezTo>
                  <a:lnTo>
                    <a:pt x="299" y="13613"/>
                  </a:lnTo>
                  <a:cubicBezTo>
                    <a:pt x="91" y="13751"/>
                    <a:pt x="-23" y="13995"/>
                    <a:pt x="3" y="14244"/>
                  </a:cubicBezTo>
                  <a:cubicBezTo>
                    <a:pt x="28" y="14494"/>
                    <a:pt x="190" y="14708"/>
                    <a:pt x="422" y="14801"/>
                  </a:cubicBezTo>
                  <a:lnTo>
                    <a:pt x="5689" y="16914"/>
                  </a:lnTo>
                  <a:lnTo>
                    <a:pt x="8166" y="21259"/>
                  </a:lnTo>
                  <a:cubicBezTo>
                    <a:pt x="8284" y="21468"/>
                    <a:pt x="8505" y="21597"/>
                    <a:pt x="8743" y="21599"/>
                  </a:cubicBezTo>
                  <a:lnTo>
                    <a:pt x="8751" y="21599"/>
                  </a:lnTo>
                  <a:cubicBezTo>
                    <a:pt x="8987" y="21599"/>
                    <a:pt x="9206" y="21474"/>
                    <a:pt x="9328" y="21271"/>
                  </a:cubicBezTo>
                  <a:lnTo>
                    <a:pt x="10726" y="18934"/>
                  </a:lnTo>
                  <a:lnTo>
                    <a:pt x="17253" y="21551"/>
                  </a:lnTo>
                  <a:cubicBezTo>
                    <a:pt x="17332" y="21584"/>
                    <a:pt x="17418" y="21599"/>
                    <a:pt x="17502" y="21599"/>
                  </a:cubicBezTo>
                  <a:cubicBezTo>
                    <a:pt x="17617" y="21599"/>
                    <a:pt x="17731" y="21571"/>
                    <a:pt x="17832" y="21512"/>
                  </a:cubicBezTo>
                  <a:cubicBezTo>
                    <a:pt x="18010" y="21412"/>
                    <a:pt x="18133" y="21238"/>
                    <a:pt x="18167" y="21035"/>
                  </a:cubicBezTo>
                  <a:lnTo>
                    <a:pt x="21533" y="785"/>
                  </a:lnTo>
                  <a:cubicBezTo>
                    <a:pt x="21576" y="520"/>
                    <a:pt x="21459" y="254"/>
                    <a:pt x="21234" y="10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lIns="19051" tIns="19051" rIns="19051" bIns="19051" anchor="ctr"/>
            <a:lstStyle/>
            <a:p>
              <a:pPr algn="ctr" defTabSz="228594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Gill Sans" charset="0"/>
              </a:endParaRPr>
            </a:p>
          </p:txBody>
        </p:sp>
      </p:grpSp>
      <p:grpSp>
        <p:nvGrpSpPr>
          <p:cNvPr id="35" name="Group 30"/>
          <p:cNvGrpSpPr/>
          <p:nvPr/>
        </p:nvGrpSpPr>
        <p:grpSpPr>
          <a:xfrm>
            <a:off x="4007340" y="3878052"/>
            <a:ext cx="1276547" cy="1276547"/>
            <a:chOff x="5455385" y="3765882"/>
            <a:chExt cx="1276547" cy="1276546"/>
          </a:xfrm>
        </p:grpSpPr>
        <p:sp>
          <p:nvSpPr>
            <p:cNvPr id="36" name="Recortar y redondear rectángulo de esquina sencilla 3527"/>
            <p:cNvSpPr>
              <a:spLocks noChangeAspect="1"/>
            </p:cNvSpPr>
            <p:nvPr/>
          </p:nvSpPr>
          <p:spPr bwMode="auto">
            <a:xfrm rot="18863723" flipV="1">
              <a:off x="5455386" y="3765881"/>
              <a:ext cx="1276546" cy="1276547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 w="28575">
              <a:solidFill>
                <a:schemeClr val="bg1"/>
              </a:solidFill>
            </a:ln>
            <a:effectLst/>
          </p:spPr>
          <p:txBody>
            <a:bodyPr lIns="0" tIns="0" rIns="0" bIns="0" rtlCol="0" anchor="ctr">
              <a:scene3d>
                <a:camera prst="orthographicFront">
                  <a:rot lat="0" lon="0" rev="8100000"/>
                </a:camera>
                <a:lightRig rig="threePt" dir="t"/>
              </a:scene3d>
            </a:bodyPr>
            <a:lstStyle/>
            <a:p>
              <a:pPr algn="ctr"/>
              <a:endParaRPr lang="es-ES" sz="6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37" name="Group 32"/>
            <p:cNvGrpSpPr/>
            <p:nvPr/>
          </p:nvGrpSpPr>
          <p:grpSpPr>
            <a:xfrm>
              <a:off x="5835274" y="4145773"/>
              <a:ext cx="516768" cy="516763"/>
              <a:chOff x="8204317" y="2115665"/>
              <a:chExt cx="464344" cy="464344"/>
            </a:xfrm>
            <a:solidFill>
              <a:srgbClr val="FFFFFF"/>
            </a:solidFill>
          </p:grpSpPr>
          <p:sp>
            <p:nvSpPr>
              <p:cNvPr id="38" name="AutoShape 81"/>
              <p:cNvSpPr>
                <a:spLocks/>
              </p:cNvSpPr>
              <p:nvPr/>
            </p:nvSpPr>
            <p:spPr bwMode="auto">
              <a:xfrm>
                <a:off x="8204317" y="2115665"/>
                <a:ext cx="464344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35" y="9811"/>
                    </a:moveTo>
                    <a:cubicBezTo>
                      <a:pt x="20220" y="10144"/>
                      <a:pt x="20081" y="10800"/>
                      <a:pt x="18899" y="10800"/>
                    </a:cubicBezTo>
                    <a:lnTo>
                      <a:pt x="17549" y="10800"/>
                    </a:lnTo>
                    <a:cubicBezTo>
                      <a:pt x="17363" y="10800"/>
                      <a:pt x="17212" y="10950"/>
                      <a:pt x="17212" y="11137"/>
                    </a:cubicBezTo>
                    <a:cubicBezTo>
                      <a:pt x="17212" y="11324"/>
                      <a:pt x="17363" y="11475"/>
                      <a:pt x="17549" y="11475"/>
                    </a:cubicBezTo>
                    <a:lnTo>
                      <a:pt x="18858" y="11475"/>
                    </a:lnTo>
                    <a:cubicBezTo>
                      <a:pt x="19870" y="11475"/>
                      <a:pt x="20003" y="12314"/>
                      <a:pt x="19938" y="12719"/>
                    </a:cubicBezTo>
                    <a:cubicBezTo>
                      <a:pt x="19855" y="13223"/>
                      <a:pt x="19618" y="14175"/>
                      <a:pt x="18478" y="14175"/>
                    </a:cubicBezTo>
                    <a:lnTo>
                      <a:pt x="16874" y="14175"/>
                    </a:lnTo>
                    <a:cubicBezTo>
                      <a:pt x="16688" y="14175"/>
                      <a:pt x="16537" y="14325"/>
                      <a:pt x="16537" y="14512"/>
                    </a:cubicBezTo>
                    <a:cubicBezTo>
                      <a:pt x="16537" y="14699"/>
                      <a:pt x="16688" y="14850"/>
                      <a:pt x="16874" y="14850"/>
                    </a:cubicBezTo>
                    <a:lnTo>
                      <a:pt x="18203" y="14850"/>
                    </a:lnTo>
                    <a:cubicBezTo>
                      <a:pt x="19343" y="14850"/>
                      <a:pt x="19243" y="15718"/>
                      <a:pt x="19079" y="16237"/>
                    </a:cubicBezTo>
                    <a:cubicBezTo>
                      <a:pt x="18864" y="16918"/>
                      <a:pt x="18732" y="17549"/>
                      <a:pt x="17297" y="17549"/>
                    </a:cubicBezTo>
                    <a:lnTo>
                      <a:pt x="16196" y="17549"/>
                    </a:lnTo>
                    <a:cubicBezTo>
                      <a:pt x="16009" y="17549"/>
                      <a:pt x="15859" y="17700"/>
                      <a:pt x="15859" y="17887"/>
                    </a:cubicBezTo>
                    <a:cubicBezTo>
                      <a:pt x="15859" y="18073"/>
                      <a:pt x="16009" y="18225"/>
                      <a:pt x="16196" y="18225"/>
                    </a:cubicBezTo>
                    <a:lnTo>
                      <a:pt x="17255" y="18225"/>
                    </a:lnTo>
                    <a:cubicBezTo>
                      <a:pt x="17993" y="18225"/>
                      <a:pt x="18027" y="18923"/>
                      <a:pt x="17950" y="19174"/>
                    </a:cubicBezTo>
                    <a:cubicBezTo>
                      <a:pt x="17866" y="19448"/>
                      <a:pt x="17767" y="19651"/>
                      <a:pt x="17762" y="19660"/>
                    </a:cubicBezTo>
                    <a:cubicBezTo>
                      <a:pt x="17558" y="20028"/>
                      <a:pt x="17229" y="20249"/>
                      <a:pt x="16534" y="20249"/>
                    </a:cubicBezTo>
                    <a:lnTo>
                      <a:pt x="12844" y="20249"/>
                    </a:lnTo>
                    <a:cubicBezTo>
                      <a:pt x="10990" y="20249"/>
                      <a:pt x="9151" y="19829"/>
                      <a:pt x="9104" y="19818"/>
                    </a:cubicBezTo>
                    <a:cubicBezTo>
                      <a:pt x="6299" y="19172"/>
                      <a:pt x="6152" y="19122"/>
                      <a:pt x="5976" y="19072"/>
                    </a:cubicBezTo>
                    <a:cubicBezTo>
                      <a:pt x="5976" y="19072"/>
                      <a:pt x="5405" y="18976"/>
                      <a:pt x="5405" y="18478"/>
                    </a:cubicBezTo>
                    <a:lnTo>
                      <a:pt x="5399" y="9155"/>
                    </a:lnTo>
                    <a:cubicBezTo>
                      <a:pt x="5399" y="8839"/>
                      <a:pt x="5601" y="8552"/>
                      <a:pt x="5935" y="8452"/>
                    </a:cubicBezTo>
                    <a:cubicBezTo>
                      <a:pt x="5977" y="8435"/>
                      <a:pt x="6034" y="8419"/>
                      <a:pt x="6074" y="8401"/>
                    </a:cubicBezTo>
                    <a:cubicBezTo>
                      <a:pt x="9158" y="7125"/>
                      <a:pt x="10097" y="4324"/>
                      <a:pt x="10124" y="2025"/>
                    </a:cubicBezTo>
                    <a:cubicBezTo>
                      <a:pt x="10128" y="1702"/>
                      <a:pt x="10378" y="1350"/>
                      <a:pt x="10800" y="1350"/>
                    </a:cubicBezTo>
                    <a:cubicBezTo>
                      <a:pt x="11514" y="1350"/>
                      <a:pt x="12774" y="2782"/>
                      <a:pt x="12774" y="4554"/>
                    </a:cubicBezTo>
                    <a:cubicBezTo>
                      <a:pt x="12774" y="6155"/>
                      <a:pt x="12711" y="6432"/>
                      <a:pt x="12149" y="8100"/>
                    </a:cubicBezTo>
                    <a:cubicBezTo>
                      <a:pt x="18899" y="8100"/>
                      <a:pt x="18852" y="8196"/>
                      <a:pt x="19448" y="8353"/>
                    </a:cubicBezTo>
                    <a:cubicBezTo>
                      <a:pt x="20187" y="8564"/>
                      <a:pt x="20249" y="9175"/>
                      <a:pt x="20249" y="9386"/>
                    </a:cubicBezTo>
                    <a:cubicBezTo>
                      <a:pt x="20249" y="9618"/>
                      <a:pt x="20243" y="9584"/>
                      <a:pt x="20235" y="9811"/>
                    </a:cubicBezTo>
                    <a:moveTo>
                      <a:pt x="4724" y="19575"/>
                    </a:moveTo>
                    <a:cubicBezTo>
                      <a:pt x="4724" y="19948"/>
                      <a:pt x="4423" y="20249"/>
                      <a:pt x="4049" y="20249"/>
                    </a:cubicBezTo>
                    <a:lnTo>
                      <a:pt x="2024" y="20249"/>
                    </a:lnTo>
                    <a:cubicBezTo>
                      <a:pt x="1652" y="20249"/>
                      <a:pt x="1349" y="19948"/>
                      <a:pt x="1349" y="19575"/>
                    </a:cubicBezTo>
                    <a:lnTo>
                      <a:pt x="1349" y="8774"/>
                    </a:lnTo>
                    <a:cubicBezTo>
                      <a:pt x="1349" y="8401"/>
                      <a:pt x="1652" y="8100"/>
                      <a:pt x="2024" y="8100"/>
                    </a:cubicBezTo>
                    <a:lnTo>
                      <a:pt x="4049" y="8100"/>
                    </a:lnTo>
                    <a:cubicBezTo>
                      <a:pt x="4423" y="8100"/>
                      <a:pt x="4724" y="8401"/>
                      <a:pt x="4724" y="8774"/>
                    </a:cubicBezTo>
                    <a:cubicBezTo>
                      <a:pt x="4724" y="8774"/>
                      <a:pt x="4724" y="19575"/>
                      <a:pt x="4724" y="19575"/>
                    </a:cubicBezTo>
                    <a:close/>
                    <a:moveTo>
                      <a:pt x="19686" y="7069"/>
                    </a:moveTo>
                    <a:cubicBezTo>
                      <a:pt x="18842" y="6846"/>
                      <a:pt x="16858" y="6849"/>
                      <a:pt x="13956" y="6773"/>
                    </a:cubicBezTo>
                    <a:cubicBezTo>
                      <a:pt x="14093" y="6139"/>
                      <a:pt x="14124" y="5568"/>
                      <a:pt x="14124" y="4554"/>
                    </a:cubicBezTo>
                    <a:cubicBezTo>
                      <a:pt x="14124" y="2133"/>
                      <a:pt x="12361" y="0"/>
                      <a:pt x="10800" y="0"/>
                    </a:cubicBezTo>
                    <a:cubicBezTo>
                      <a:pt x="9698" y="0"/>
                      <a:pt x="8789" y="901"/>
                      <a:pt x="8774" y="2009"/>
                    </a:cubicBezTo>
                    <a:cubicBezTo>
                      <a:pt x="8760" y="3368"/>
                      <a:pt x="8340" y="5716"/>
                      <a:pt x="6074" y="6906"/>
                    </a:cubicBezTo>
                    <a:cubicBezTo>
                      <a:pt x="5908" y="6994"/>
                      <a:pt x="5433" y="7228"/>
                      <a:pt x="5364" y="7259"/>
                    </a:cubicBezTo>
                    <a:lnTo>
                      <a:pt x="5399" y="7289"/>
                    </a:lnTo>
                    <a:cubicBezTo>
                      <a:pt x="5045" y="6984"/>
                      <a:pt x="4554" y="6750"/>
                      <a:pt x="4049" y="6750"/>
                    </a:cubicBezTo>
                    <a:lnTo>
                      <a:pt x="2024" y="6750"/>
                    </a:lnTo>
                    <a:cubicBezTo>
                      <a:pt x="908" y="6750"/>
                      <a:pt x="0" y="7658"/>
                      <a:pt x="0" y="8774"/>
                    </a:cubicBezTo>
                    <a:lnTo>
                      <a:pt x="0" y="19575"/>
                    </a:lnTo>
                    <a:cubicBezTo>
                      <a:pt x="0" y="20691"/>
                      <a:pt x="908" y="21599"/>
                      <a:pt x="2024" y="21599"/>
                    </a:cubicBezTo>
                    <a:lnTo>
                      <a:pt x="4049" y="21599"/>
                    </a:lnTo>
                    <a:cubicBezTo>
                      <a:pt x="4853" y="21599"/>
                      <a:pt x="5525" y="21114"/>
                      <a:pt x="5850" y="20434"/>
                    </a:cubicBezTo>
                    <a:cubicBezTo>
                      <a:pt x="5859" y="20437"/>
                      <a:pt x="5873" y="20441"/>
                      <a:pt x="5882" y="20442"/>
                    </a:cubicBezTo>
                    <a:cubicBezTo>
                      <a:pt x="5927" y="20454"/>
                      <a:pt x="5979" y="20467"/>
                      <a:pt x="6044" y="20485"/>
                    </a:cubicBezTo>
                    <a:cubicBezTo>
                      <a:pt x="6056" y="20487"/>
                      <a:pt x="6062" y="20488"/>
                      <a:pt x="6074" y="20492"/>
                    </a:cubicBezTo>
                    <a:cubicBezTo>
                      <a:pt x="6464" y="20588"/>
                      <a:pt x="7212" y="20768"/>
                      <a:pt x="8812" y="21135"/>
                    </a:cubicBezTo>
                    <a:cubicBezTo>
                      <a:pt x="9155" y="21213"/>
                      <a:pt x="10966" y="21599"/>
                      <a:pt x="12844" y="21599"/>
                    </a:cubicBezTo>
                    <a:lnTo>
                      <a:pt x="16534" y="21599"/>
                    </a:lnTo>
                    <a:cubicBezTo>
                      <a:pt x="17659" y="21599"/>
                      <a:pt x="18469" y="21167"/>
                      <a:pt x="18952" y="20298"/>
                    </a:cubicBezTo>
                    <a:cubicBezTo>
                      <a:pt x="18958" y="20285"/>
                      <a:pt x="19114" y="19982"/>
                      <a:pt x="19240" y="19572"/>
                    </a:cubicBezTo>
                    <a:cubicBezTo>
                      <a:pt x="19336" y="19263"/>
                      <a:pt x="19371" y="18827"/>
                      <a:pt x="19256" y="18384"/>
                    </a:cubicBezTo>
                    <a:cubicBezTo>
                      <a:pt x="19981" y="17886"/>
                      <a:pt x="20214" y="17133"/>
                      <a:pt x="20366" y="16643"/>
                    </a:cubicBezTo>
                    <a:cubicBezTo>
                      <a:pt x="20620" y="15838"/>
                      <a:pt x="20544" y="15235"/>
                      <a:pt x="20367" y="14803"/>
                    </a:cubicBezTo>
                    <a:cubicBezTo>
                      <a:pt x="20775" y="14418"/>
                      <a:pt x="21122" y="13831"/>
                      <a:pt x="21269" y="12935"/>
                    </a:cubicBezTo>
                    <a:cubicBezTo>
                      <a:pt x="21361" y="12380"/>
                      <a:pt x="21263" y="11809"/>
                      <a:pt x="21007" y="11334"/>
                    </a:cubicBezTo>
                    <a:cubicBezTo>
                      <a:pt x="21389" y="10905"/>
                      <a:pt x="21564" y="10365"/>
                      <a:pt x="21583" y="9865"/>
                    </a:cubicBezTo>
                    <a:lnTo>
                      <a:pt x="21591" y="9724"/>
                    </a:lnTo>
                    <a:cubicBezTo>
                      <a:pt x="21596" y="9635"/>
                      <a:pt x="21600" y="9581"/>
                      <a:pt x="21600" y="9386"/>
                    </a:cubicBezTo>
                    <a:cubicBezTo>
                      <a:pt x="21600" y="8533"/>
                      <a:pt x="21010" y="7446"/>
                      <a:pt x="19686" y="706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1" tIns="19051" rIns="19051" bIns="19051" anchor="ctr"/>
              <a:lstStyle/>
              <a:p>
                <a:pPr algn="ctr" defTabSz="228594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Gill Sans" charset="0"/>
                </a:endParaRPr>
              </a:p>
            </p:txBody>
          </p:sp>
          <p:sp>
            <p:nvSpPr>
              <p:cNvPr id="39" name="AutoShape 82"/>
              <p:cNvSpPr>
                <a:spLocks/>
              </p:cNvSpPr>
              <p:nvPr/>
            </p:nvSpPr>
            <p:spPr bwMode="auto">
              <a:xfrm>
                <a:off x="8247973" y="2492697"/>
                <a:ext cx="43657" cy="436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4400"/>
                    </a:moveTo>
                    <a:cubicBezTo>
                      <a:pt x="8820" y="14400"/>
                      <a:pt x="7200" y="12782"/>
                      <a:pt x="7200" y="10800"/>
                    </a:cubicBezTo>
                    <a:cubicBezTo>
                      <a:pt x="7200" y="8817"/>
                      <a:pt x="8820" y="7200"/>
                      <a:pt x="10800" y="7200"/>
                    </a:cubicBezTo>
                    <a:cubicBezTo>
                      <a:pt x="12779" y="7200"/>
                      <a:pt x="14400" y="8817"/>
                      <a:pt x="14400" y="10800"/>
                    </a:cubicBezTo>
                    <a:cubicBezTo>
                      <a:pt x="14400" y="12782"/>
                      <a:pt x="12779" y="14400"/>
                      <a:pt x="10800" y="14400"/>
                    </a:cubicBezTo>
                    <a:moveTo>
                      <a:pt x="10800" y="0"/>
                    </a:moveTo>
                    <a:cubicBezTo>
                      <a:pt x="4837" y="0"/>
                      <a:pt x="0" y="4837"/>
                      <a:pt x="0" y="10800"/>
                    </a:cubicBezTo>
                    <a:cubicBezTo>
                      <a:pt x="0" y="16762"/>
                      <a:pt x="4837" y="21599"/>
                      <a:pt x="10800" y="21599"/>
                    </a:cubicBezTo>
                    <a:cubicBezTo>
                      <a:pt x="16762" y="21599"/>
                      <a:pt x="21600" y="16762"/>
                      <a:pt x="21600" y="10800"/>
                    </a:cubicBezTo>
                    <a:cubicBezTo>
                      <a:pt x="21600" y="4837"/>
                      <a:pt x="16762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1" tIns="19051" rIns="19051" bIns="19051" anchor="ctr"/>
              <a:lstStyle/>
              <a:p>
                <a:pPr algn="ctr" defTabSz="228594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Gill Sans" charset="0"/>
                </a:endParaRPr>
              </a:p>
            </p:txBody>
          </p:sp>
        </p:grpSp>
      </p:grpSp>
      <p:grpSp>
        <p:nvGrpSpPr>
          <p:cNvPr id="40" name="Group 35"/>
          <p:cNvGrpSpPr/>
          <p:nvPr/>
        </p:nvGrpSpPr>
        <p:grpSpPr>
          <a:xfrm>
            <a:off x="6122120" y="3878052"/>
            <a:ext cx="1276547" cy="1276547"/>
            <a:chOff x="7570164" y="3765882"/>
            <a:chExt cx="1276547" cy="1276546"/>
          </a:xfrm>
        </p:grpSpPr>
        <p:sp>
          <p:nvSpPr>
            <p:cNvPr id="41" name="Recortar y redondear rectángulo de esquina sencilla 3528"/>
            <p:cNvSpPr>
              <a:spLocks noChangeAspect="1"/>
            </p:cNvSpPr>
            <p:nvPr/>
          </p:nvSpPr>
          <p:spPr bwMode="auto">
            <a:xfrm rot="18863723" flipV="1">
              <a:off x="7570165" y="3765881"/>
              <a:ext cx="1276546" cy="1276547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accent5"/>
            </a:solidFill>
            <a:ln w="28575">
              <a:solidFill>
                <a:schemeClr val="bg1"/>
              </a:solidFill>
            </a:ln>
            <a:effectLst/>
          </p:spPr>
          <p:txBody>
            <a:bodyPr lIns="0" tIns="0" rIns="0" bIns="0" rtlCol="0" anchor="ctr">
              <a:scene3d>
                <a:camera prst="orthographicFront">
                  <a:rot lat="0" lon="0" rev="8100000"/>
                </a:camera>
                <a:lightRig rig="threePt" dir="t"/>
              </a:scene3d>
            </a:bodyPr>
            <a:lstStyle/>
            <a:p>
              <a:pPr algn="ctr"/>
              <a:endParaRPr lang="es-ES" sz="6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42" name="Group 37"/>
            <p:cNvGrpSpPr/>
            <p:nvPr/>
          </p:nvGrpSpPr>
          <p:grpSpPr>
            <a:xfrm>
              <a:off x="7927441" y="4123159"/>
              <a:ext cx="561992" cy="561992"/>
              <a:chOff x="4427654" y="3049909"/>
              <a:chExt cx="464344" cy="464344"/>
            </a:xfrm>
            <a:solidFill>
              <a:srgbClr val="FFFFFF"/>
            </a:solidFill>
          </p:grpSpPr>
          <p:sp>
            <p:nvSpPr>
              <p:cNvPr id="43" name="AutoShape 123"/>
              <p:cNvSpPr>
                <a:spLocks/>
              </p:cNvSpPr>
              <p:nvPr/>
            </p:nvSpPr>
            <p:spPr bwMode="auto">
              <a:xfrm>
                <a:off x="4427654" y="3049909"/>
                <a:ext cx="464344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180" y="12132"/>
                    </a:moveTo>
                    <a:cubicBezTo>
                      <a:pt x="17710" y="12226"/>
                      <a:pt x="17327" y="12561"/>
                      <a:pt x="17170" y="13012"/>
                    </a:cubicBezTo>
                    <a:cubicBezTo>
                      <a:pt x="17083" y="13261"/>
                      <a:pt x="16981" y="13503"/>
                      <a:pt x="16868" y="13738"/>
                    </a:cubicBezTo>
                    <a:cubicBezTo>
                      <a:pt x="16658" y="14169"/>
                      <a:pt x="16694" y="14677"/>
                      <a:pt x="16959" y="15075"/>
                    </a:cubicBezTo>
                    <a:lnTo>
                      <a:pt x="18131" y="16833"/>
                    </a:lnTo>
                    <a:lnTo>
                      <a:pt x="16832" y="18132"/>
                    </a:lnTo>
                    <a:lnTo>
                      <a:pt x="15075" y="16960"/>
                    </a:lnTo>
                    <a:cubicBezTo>
                      <a:pt x="14850" y="16810"/>
                      <a:pt x="14589" y="16733"/>
                      <a:pt x="14326" y="16733"/>
                    </a:cubicBezTo>
                    <a:cubicBezTo>
                      <a:pt x="14126" y="16733"/>
                      <a:pt x="13924" y="16778"/>
                      <a:pt x="13738" y="16868"/>
                    </a:cubicBezTo>
                    <a:cubicBezTo>
                      <a:pt x="13504" y="16981"/>
                      <a:pt x="13262" y="17083"/>
                      <a:pt x="13012" y="17170"/>
                    </a:cubicBezTo>
                    <a:cubicBezTo>
                      <a:pt x="12561" y="17327"/>
                      <a:pt x="12226" y="17712"/>
                      <a:pt x="12133" y="18180"/>
                    </a:cubicBezTo>
                    <a:lnTo>
                      <a:pt x="11717" y="20249"/>
                    </a:lnTo>
                    <a:lnTo>
                      <a:pt x="9881" y="20249"/>
                    </a:lnTo>
                    <a:lnTo>
                      <a:pt x="9467" y="18180"/>
                    </a:lnTo>
                    <a:cubicBezTo>
                      <a:pt x="9373" y="17712"/>
                      <a:pt x="9039" y="17327"/>
                      <a:pt x="8588" y="17170"/>
                    </a:cubicBezTo>
                    <a:cubicBezTo>
                      <a:pt x="8339" y="17083"/>
                      <a:pt x="8096" y="16983"/>
                      <a:pt x="7861" y="16869"/>
                    </a:cubicBezTo>
                    <a:cubicBezTo>
                      <a:pt x="7675" y="16778"/>
                      <a:pt x="7474" y="16733"/>
                      <a:pt x="7273" y="16733"/>
                    </a:cubicBezTo>
                    <a:cubicBezTo>
                      <a:pt x="7011" y="16733"/>
                      <a:pt x="6750" y="16810"/>
                      <a:pt x="6525" y="16960"/>
                    </a:cubicBezTo>
                    <a:lnTo>
                      <a:pt x="4767" y="18132"/>
                    </a:lnTo>
                    <a:lnTo>
                      <a:pt x="3468" y="16833"/>
                    </a:lnTo>
                    <a:lnTo>
                      <a:pt x="4639" y="15075"/>
                    </a:lnTo>
                    <a:cubicBezTo>
                      <a:pt x="4904" y="14677"/>
                      <a:pt x="4939" y="14169"/>
                      <a:pt x="4732" y="13738"/>
                    </a:cubicBezTo>
                    <a:cubicBezTo>
                      <a:pt x="4618" y="13504"/>
                      <a:pt x="4516" y="13263"/>
                      <a:pt x="4429" y="13013"/>
                    </a:cubicBezTo>
                    <a:cubicBezTo>
                      <a:pt x="4273" y="12561"/>
                      <a:pt x="3888" y="12227"/>
                      <a:pt x="3419" y="12133"/>
                    </a:cubicBezTo>
                    <a:lnTo>
                      <a:pt x="1350" y="11718"/>
                    </a:lnTo>
                    <a:lnTo>
                      <a:pt x="1349" y="9882"/>
                    </a:lnTo>
                    <a:lnTo>
                      <a:pt x="3419" y="9468"/>
                    </a:lnTo>
                    <a:cubicBezTo>
                      <a:pt x="3888" y="9374"/>
                      <a:pt x="4273" y="9039"/>
                      <a:pt x="4429" y="8588"/>
                    </a:cubicBezTo>
                    <a:cubicBezTo>
                      <a:pt x="4516" y="8338"/>
                      <a:pt x="4617" y="8096"/>
                      <a:pt x="4731" y="7862"/>
                    </a:cubicBezTo>
                    <a:cubicBezTo>
                      <a:pt x="4940" y="7431"/>
                      <a:pt x="4905" y="6923"/>
                      <a:pt x="4639" y="6524"/>
                    </a:cubicBezTo>
                    <a:lnTo>
                      <a:pt x="3468" y="4767"/>
                    </a:lnTo>
                    <a:lnTo>
                      <a:pt x="4767" y="3468"/>
                    </a:lnTo>
                    <a:lnTo>
                      <a:pt x="6525" y="4639"/>
                    </a:lnTo>
                    <a:cubicBezTo>
                      <a:pt x="6750" y="4790"/>
                      <a:pt x="7011" y="4866"/>
                      <a:pt x="7273" y="4866"/>
                    </a:cubicBezTo>
                    <a:cubicBezTo>
                      <a:pt x="7474" y="4866"/>
                      <a:pt x="7674" y="4822"/>
                      <a:pt x="7861" y="4732"/>
                    </a:cubicBezTo>
                    <a:cubicBezTo>
                      <a:pt x="8095" y="4619"/>
                      <a:pt x="8337" y="4517"/>
                      <a:pt x="8586" y="4430"/>
                    </a:cubicBezTo>
                    <a:cubicBezTo>
                      <a:pt x="9039" y="4272"/>
                      <a:pt x="9373" y="3888"/>
                      <a:pt x="9467" y="3420"/>
                    </a:cubicBezTo>
                    <a:lnTo>
                      <a:pt x="9881" y="1350"/>
                    </a:lnTo>
                    <a:lnTo>
                      <a:pt x="11717" y="1350"/>
                    </a:lnTo>
                    <a:lnTo>
                      <a:pt x="12131" y="3420"/>
                    </a:lnTo>
                    <a:cubicBezTo>
                      <a:pt x="12225" y="3888"/>
                      <a:pt x="12560" y="4272"/>
                      <a:pt x="13012" y="4430"/>
                    </a:cubicBezTo>
                    <a:cubicBezTo>
                      <a:pt x="13261" y="4517"/>
                      <a:pt x="13502" y="4617"/>
                      <a:pt x="13737" y="4731"/>
                    </a:cubicBezTo>
                    <a:cubicBezTo>
                      <a:pt x="13924" y="4822"/>
                      <a:pt x="14125" y="4866"/>
                      <a:pt x="14326" y="4866"/>
                    </a:cubicBezTo>
                    <a:cubicBezTo>
                      <a:pt x="14589" y="4866"/>
                      <a:pt x="14850" y="4790"/>
                      <a:pt x="15075" y="4639"/>
                    </a:cubicBezTo>
                    <a:lnTo>
                      <a:pt x="16832" y="3468"/>
                    </a:lnTo>
                    <a:lnTo>
                      <a:pt x="18131" y="4767"/>
                    </a:lnTo>
                    <a:lnTo>
                      <a:pt x="16959" y="6524"/>
                    </a:lnTo>
                    <a:cubicBezTo>
                      <a:pt x="16694" y="6923"/>
                      <a:pt x="16660" y="7431"/>
                      <a:pt x="16867" y="7861"/>
                    </a:cubicBezTo>
                    <a:cubicBezTo>
                      <a:pt x="16980" y="8096"/>
                      <a:pt x="17083" y="8337"/>
                      <a:pt x="17170" y="8587"/>
                    </a:cubicBezTo>
                    <a:cubicBezTo>
                      <a:pt x="17327" y="9039"/>
                      <a:pt x="17710" y="9373"/>
                      <a:pt x="18180" y="9467"/>
                    </a:cubicBezTo>
                    <a:lnTo>
                      <a:pt x="20248" y="9882"/>
                    </a:lnTo>
                    <a:lnTo>
                      <a:pt x="20250" y="11718"/>
                    </a:lnTo>
                    <a:cubicBezTo>
                      <a:pt x="20250" y="11718"/>
                      <a:pt x="18180" y="12132"/>
                      <a:pt x="18180" y="12132"/>
                    </a:cubicBezTo>
                    <a:close/>
                    <a:moveTo>
                      <a:pt x="20513" y="8558"/>
                    </a:moveTo>
                    <a:lnTo>
                      <a:pt x="18445" y="8143"/>
                    </a:lnTo>
                    <a:cubicBezTo>
                      <a:pt x="18341" y="7844"/>
                      <a:pt x="18218" y="7554"/>
                      <a:pt x="18082" y="7273"/>
                    </a:cubicBezTo>
                    <a:lnTo>
                      <a:pt x="19254" y="5516"/>
                    </a:lnTo>
                    <a:cubicBezTo>
                      <a:pt x="19611" y="4980"/>
                      <a:pt x="19540" y="4268"/>
                      <a:pt x="19085" y="3813"/>
                    </a:cubicBezTo>
                    <a:lnTo>
                      <a:pt x="17787" y="2514"/>
                    </a:lnTo>
                    <a:cubicBezTo>
                      <a:pt x="17526" y="2253"/>
                      <a:pt x="17181" y="2118"/>
                      <a:pt x="16831" y="2118"/>
                    </a:cubicBezTo>
                    <a:cubicBezTo>
                      <a:pt x="16573" y="2118"/>
                      <a:pt x="16312" y="2193"/>
                      <a:pt x="16084" y="2345"/>
                    </a:cubicBezTo>
                    <a:lnTo>
                      <a:pt x="14326" y="3516"/>
                    </a:lnTo>
                    <a:cubicBezTo>
                      <a:pt x="14044" y="3380"/>
                      <a:pt x="13754" y="3258"/>
                      <a:pt x="13455" y="3155"/>
                    </a:cubicBezTo>
                    <a:lnTo>
                      <a:pt x="13041" y="1085"/>
                    </a:lnTo>
                    <a:cubicBezTo>
                      <a:pt x="12916" y="454"/>
                      <a:pt x="12361" y="0"/>
                      <a:pt x="11717" y="0"/>
                    </a:cubicBezTo>
                    <a:lnTo>
                      <a:pt x="9881" y="0"/>
                    </a:lnTo>
                    <a:cubicBezTo>
                      <a:pt x="9238" y="0"/>
                      <a:pt x="8684" y="454"/>
                      <a:pt x="8557" y="1085"/>
                    </a:cubicBezTo>
                    <a:lnTo>
                      <a:pt x="8143" y="3155"/>
                    </a:lnTo>
                    <a:cubicBezTo>
                      <a:pt x="7843" y="3258"/>
                      <a:pt x="7554" y="3381"/>
                      <a:pt x="7273" y="3516"/>
                    </a:cubicBezTo>
                    <a:lnTo>
                      <a:pt x="5516" y="2345"/>
                    </a:lnTo>
                    <a:cubicBezTo>
                      <a:pt x="5287" y="2193"/>
                      <a:pt x="5026" y="2118"/>
                      <a:pt x="4767" y="2118"/>
                    </a:cubicBezTo>
                    <a:cubicBezTo>
                      <a:pt x="4419" y="2118"/>
                      <a:pt x="4073" y="2253"/>
                      <a:pt x="3812" y="2514"/>
                    </a:cubicBezTo>
                    <a:lnTo>
                      <a:pt x="2514" y="3813"/>
                    </a:lnTo>
                    <a:cubicBezTo>
                      <a:pt x="2059" y="4268"/>
                      <a:pt x="1988" y="4980"/>
                      <a:pt x="2345" y="5516"/>
                    </a:cubicBezTo>
                    <a:lnTo>
                      <a:pt x="3516" y="7273"/>
                    </a:lnTo>
                    <a:cubicBezTo>
                      <a:pt x="3380" y="7555"/>
                      <a:pt x="3258" y="7844"/>
                      <a:pt x="3154" y="8144"/>
                    </a:cubicBezTo>
                    <a:lnTo>
                      <a:pt x="1085" y="8558"/>
                    </a:lnTo>
                    <a:cubicBezTo>
                      <a:pt x="454" y="8684"/>
                      <a:pt x="0" y="9238"/>
                      <a:pt x="0" y="9882"/>
                    </a:cubicBezTo>
                    <a:lnTo>
                      <a:pt x="0" y="11718"/>
                    </a:lnTo>
                    <a:cubicBezTo>
                      <a:pt x="0" y="12361"/>
                      <a:pt x="454" y="12916"/>
                      <a:pt x="1085" y="13042"/>
                    </a:cubicBezTo>
                    <a:lnTo>
                      <a:pt x="3154" y="13456"/>
                    </a:lnTo>
                    <a:cubicBezTo>
                      <a:pt x="3258" y="13755"/>
                      <a:pt x="3380" y="14046"/>
                      <a:pt x="3516" y="14326"/>
                    </a:cubicBezTo>
                    <a:lnTo>
                      <a:pt x="2345" y="16083"/>
                    </a:lnTo>
                    <a:cubicBezTo>
                      <a:pt x="1988" y="16619"/>
                      <a:pt x="2059" y="17332"/>
                      <a:pt x="2514" y="17787"/>
                    </a:cubicBezTo>
                    <a:lnTo>
                      <a:pt x="3812" y="19086"/>
                    </a:lnTo>
                    <a:cubicBezTo>
                      <a:pt x="4073" y="19346"/>
                      <a:pt x="4419" y="19482"/>
                      <a:pt x="4767" y="19482"/>
                    </a:cubicBezTo>
                    <a:cubicBezTo>
                      <a:pt x="5026" y="19482"/>
                      <a:pt x="5287" y="19406"/>
                      <a:pt x="5516" y="19254"/>
                    </a:cubicBezTo>
                    <a:lnTo>
                      <a:pt x="7273" y="18083"/>
                    </a:lnTo>
                    <a:cubicBezTo>
                      <a:pt x="7554" y="18220"/>
                      <a:pt x="7843" y="18341"/>
                      <a:pt x="8143" y="18445"/>
                    </a:cubicBezTo>
                    <a:lnTo>
                      <a:pt x="8557" y="20514"/>
                    </a:lnTo>
                    <a:cubicBezTo>
                      <a:pt x="8684" y="21146"/>
                      <a:pt x="9238" y="21599"/>
                      <a:pt x="9881" y="21599"/>
                    </a:cubicBezTo>
                    <a:lnTo>
                      <a:pt x="11717" y="21599"/>
                    </a:lnTo>
                    <a:cubicBezTo>
                      <a:pt x="12361" y="21599"/>
                      <a:pt x="12916" y="21146"/>
                      <a:pt x="13041" y="20514"/>
                    </a:cubicBezTo>
                    <a:lnTo>
                      <a:pt x="13456" y="18445"/>
                    </a:lnTo>
                    <a:cubicBezTo>
                      <a:pt x="13755" y="18341"/>
                      <a:pt x="14046" y="18219"/>
                      <a:pt x="14326" y="18083"/>
                    </a:cubicBezTo>
                    <a:lnTo>
                      <a:pt x="16084" y="19254"/>
                    </a:lnTo>
                    <a:cubicBezTo>
                      <a:pt x="16312" y="19406"/>
                      <a:pt x="16573" y="19482"/>
                      <a:pt x="16831" y="19482"/>
                    </a:cubicBezTo>
                    <a:cubicBezTo>
                      <a:pt x="17181" y="19482"/>
                      <a:pt x="17526" y="19346"/>
                      <a:pt x="17787" y="19086"/>
                    </a:cubicBezTo>
                    <a:lnTo>
                      <a:pt x="19085" y="17787"/>
                    </a:lnTo>
                    <a:cubicBezTo>
                      <a:pt x="19540" y="17332"/>
                      <a:pt x="19611" y="16619"/>
                      <a:pt x="19254" y="16083"/>
                    </a:cubicBezTo>
                    <a:lnTo>
                      <a:pt x="18082" y="14326"/>
                    </a:lnTo>
                    <a:cubicBezTo>
                      <a:pt x="18219" y="14045"/>
                      <a:pt x="18341" y="13755"/>
                      <a:pt x="18445" y="13456"/>
                    </a:cubicBezTo>
                    <a:lnTo>
                      <a:pt x="20513" y="13042"/>
                    </a:lnTo>
                    <a:cubicBezTo>
                      <a:pt x="21145" y="12916"/>
                      <a:pt x="21599" y="12361"/>
                      <a:pt x="21599" y="11718"/>
                    </a:cubicBezTo>
                    <a:lnTo>
                      <a:pt x="21599" y="9882"/>
                    </a:lnTo>
                    <a:cubicBezTo>
                      <a:pt x="21599" y="9238"/>
                      <a:pt x="21145" y="8684"/>
                      <a:pt x="20513" y="855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1" tIns="19051" rIns="19051" bIns="19051" anchor="ctr"/>
              <a:lstStyle/>
              <a:p>
                <a:pPr algn="ctr" defTabSz="228594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Gill Sans" charset="0"/>
                </a:endParaRPr>
              </a:p>
            </p:txBody>
          </p:sp>
          <p:sp>
            <p:nvSpPr>
              <p:cNvPr id="44" name="AutoShape 124"/>
              <p:cNvSpPr>
                <a:spLocks/>
              </p:cNvSpPr>
              <p:nvPr/>
            </p:nvSpPr>
            <p:spPr bwMode="auto">
              <a:xfrm>
                <a:off x="4558623" y="3180084"/>
                <a:ext cx="203200" cy="2032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20250"/>
                    </a:moveTo>
                    <a:cubicBezTo>
                      <a:pt x="5580" y="20250"/>
                      <a:pt x="1350" y="16017"/>
                      <a:pt x="1350" y="10800"/>
                    </a:cubicBezTo>
                    <a:cubicBezTo>
                      <a:pt x="1350" y="5582"/>
                      <a:pt x="5580" y="1349"/>
                      <a:pt x="10800" y="1349"/>
                    </a:cubicBezTo>
                    <a:cubicBezTo>
                      <a:pt x="16016" y="1349"/>
                      <a:pt x="20250" y="5582"/>
                      <a:pt x="20250" y="10800"/>
                    </a:cubicBezTo>
                    <a:cubicBezTo>
                      <a:pt x="20250" y="16017"/>
                      <a:pt x="16016" y="20250"/>
                      <a:pt x="10800" y="20250"/>
                    </a:cubicBezTo>
                    <a:moveTo>
                      <a:pt x="10800" y="0"/>
                    </a:moveTo>
                    <a:cubicBezTo>
                      <a:pt x="4836" y="0"/>
                      <a:pt x="0" y="4836"/>
                      <a:pt x="0" y="10800"/>
                    </a:cubicBezTo>
                    <a:cubicBezTo>
                      <a:pt x="0" y="16763"/>
                      <a:pt x="4836" y="21600"/>
                      <a:pt x="10800" y="21600"/>
                    </a:cubicBezTo>
                    <a:cubicBezTo>
                      <a:pt x="16763" y="21600"/>
                      <a:pt x="21599" y="16763"/>
                      <a:pt x="21599" y="10800"/>
                    </a:cubicBezTo>
                    <a:cubicBezTo>
                      <a:pt x="21599" y="4836"/>
                      <a:pt x="16763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1" tIns="19051" rIns="19051" bIns="19051" anchor="ctr"/>
              <a:lstStyle/>
              <a:p>
                <a:pPr algn="ctr" defTabSz="228594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Gill Sans" charset="0"/>
                </a:endParaRPr>
              </a:p>
            </p:txBody>
          </p:sp>
          <p:sp>
            <p:nvSpPr>
              <p:cNvPr id="45" name="AutoShape 125"/>
              <p:cNvSpPr>
                <a:spLocks/>
              </p:cNvSpPr>
              <p:nvPr/>
            </p:nvSpPr>
            <p:spPr bwMode="auto">
              <a:xfrm>
                <a:off x="4601485" y="3223740"/>
                <a:ext cx="116682" cy="11668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8900"/>
                    </a:moveTo>
                    <a:cubicBezTo>
                      <a:pt x="6328" y="18900"/>
                      <a:pt x="2699" y="15271"/>
                      <a:pt x="2699" y="10800"/>
                    </a:cubicBezTo>
                    <a:cubicBezTo>
                      <a:pt x="2699" y="6329"/>
                      <a:pt x="6328" y="2700"/>
                      <a:pt x="10800" y="2700"/>
                    </a:cubicBezTo>
                    <a:cubicBezTo>
                      <a:pt x="15271" y="2700"/>
                      <a:pt x="18899" y="6329"/>
                      <a:pt x="18899" y="10800"/>
                    </a:cubicBezTo>
                    <a:cubicBezTo>
                      <a:pt x="18899" y="15271"/>
                      <a:pt x="15271" y="18900"/>
                      <a:pt x="10800" y="18900"/>
                    </a:cubicBezTo>
                    <a:moveTo>
                      <a:pt x="10800" y="0"/>
                    </a:moveTo>
                    <a:cubicBezTo>
                      <a:pt x="4830" y="0"/>
                      <a:pt x="0" y="4833"/>
                      <a:pt x="0" y="10800"/>
                    </a:cubicBezTo>
                    <a:cubicBezTo>
                      <a:pt x="0" y="16766"/>
                      <a:pt x="4830" y="21599"/>
                      <a:pt x="10800" y="21599"/>
                    </a:cubicBezTo>
                    <a:cubicBezTo>
                      <a:pt x="16764" y="21599"/>
                      <a:pt x="21600" y="16766"/>
                      <a:pt x="21600" y="10800"/>
                    </a:cubicBezTo>
                    <a:cubicBezTo>
                      <a:pt x="21600" y="4833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1" tIns="19051" rIns="19051" bIns="19051" anchor="ctr"/>
              <a:lstStyle/>
              <a:p>
                <a:pPr algn="ctr" defTabSz="228594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Gill Sans" charset="0"/>
                </a:endParaRPr>
              </a:p>
            </p:txBody>
          </p:sp>
        </p:grpSp>
      </p:grpSp>
      <p:sp>
        <p:nvSpPr>
          <p:cNvPr id="46" name="Title 41"/>
          <p:cNvSpPr txBox="1">
            <a:spLocks/>
          </p:cNvSpPr>
          <p:nvPr/>
        </p:nvSpPr>
        <p:spPr>
          <a:xfrm>
            <a:off x="-757310" y="518448"/>
            <a:ext cx="10802595" cy="665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PRZEWAGA DZIĘKI SI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11358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  <p:sp>
        <p:nvSpPr>
          <p:cNvPr id="6" name="Title 41"/>
          <p:cNvSpPr txBox="1">
            <a:spLocks/>
          </p:cNvSpPr>
          <p:nvPr/>
        </p:nvSpPr>
        <p:spPr>
          <a:xfrm>
            <a:off x="-1188640" y="579507"/>
            <a:ext cx="10802595" cy="665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SI ZASTĄPI PRAWNIKA?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grpSp>
        <p:nvGrpSpPr>
          <p:cNvPr id="7" name="Group 43">
            <a:extLst>
              <a:ext uri="{FF2B5EF4-FFF2-40B4-BE49-F238E27FC236}">
                <a16:creationId xmlns="" xmlns:a16="http://schemas.microsoft.com/office/drawing/2014/main" id="{567494D8-9F5B-4CF2-B1B9-5285E89459A0}"/>
              </a:ext>
            </a:extLst>
          </p:cNvPr>
          <p:cNvGrpSpPr/>
          <p:nvPr/>
        </p:nvGrpSpPr>
        <p:grpSpPr>
          <a:xfrm>
            <a:off x="1533331" y="2723052"/>
            <a:ext cx="5728758" cy="4134948"/>
            <a:chOff x="3412706" y="2723052"/>
            <a:chExt cx="5728758" cy="4134948"/>
          </a:xfrm>
        </p:grpSpPr>
        <p:sp>
          <p:nvSpPr>
            <p:cNvPr id="8" name="Freeform 29">
              <a:extLst>
                <a:ext uri="{FF2B5EF4-FFF2-40B4-BE49-F238E27FC236}">
                  <a16:creationId xmlns="" xmlns:a16="http://schemas.microsoft.com/office/drawing/2014/main" id="{C4B1E118-4EE3-4764-944D-B257ABCC41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3821" y="2768607"/>
              <a:ext cx="5689333" cy="4089393"/>
            </a:xfrm>
            <a:custGeom>
              <a:avLst/>
              <a:gdLst>
                <a:gd name="connsiteX0" fmla="*/ 2829517 w 6198260"/>
                <a:gd name="connsiteY0" fmla="*/ 0 h 4455201"/>
                <a:gd name="connsiteX1" fmla="*/ 2862597 w 6198260"/>
                <a:gd name="connsiteY1" fmla="*/ 0 h 4455201"/>
                <a:gd name="connsiteX2" fmla="*/ 2772177 w 6198260"/>
                <a:gd name="connsiteY2" fmla="*/ 303091 h 4455201"/>
                <a:gd name="connsiteX3" fmla="*/ 2478862 w 6198260"/>
                <a:gd name="connsiteY3" fmla="*/ 502956 h 4455201"/>
                <a:gd name="connsiteX4" fmla="*/ 2332205 w 6198260"/>
                <a:gd name="connsiteY4" fmla="*/ 574336 h 4455201"/>
                <a:gd name="connsiteX5" fmla="*/ 2255017 w 6198260"/>
                <a:gd name="connsiteY5" fmla="*/ 635833 h 4455201"/>
                <a:gd name="connsiteX6" fmla="*/ 2557153 w 6198260"/>
                <a:gd name="connsiteY6" fmla="*/ 786280 h 4455201"/>
                <a:gd name="connsiteX7" fmla="*/ 3074313 w 6198260"/>
                <a:gd name="connsiteY7" fmla="*/ 854366 h 4455201"/>
                <a:gd name="connsiteX8" fmla="*/ 3979620 w 6198260"/>
                <a:gd name="connsiteY8" fmla="*/ 1032268 h 4455201"/>
                <a:gd name="connsiteX9" fmla="*/ 4621384 w 6198260"/>
                <a:gd name="connsiteY9" fmla="*/ 1486905 h 4455201"/>
                <a:gd name="connsiteX10" fmla="*/ 4549709 w 6198260"/>
                <a:gd name="connsiteY10" fmla="*/ 2015118 h 4455201"/>
                <a:gd name="connsiteX11" fmla="*/ 4331377 w 6198260"/>
                <a:gd name="connsiteY11" fmla="*/ 2172154 h 4455201"/>
                <a:gd name="connsiteX12" fmla="*/ 4014906 w 6198260"/>
                <a:gd name="connsiteY12" fmla="*/ 2280872 h 4455201"/>
                <a:gd name="connsiteX13" fmla="*/ 3289337 w 6198260"/>
                <a:gd name="connsiteY13" fmla="*/ 2399473 h 4455201"/>
                <a:gd name="connsiteX14" fmla="*/ 2618903 w 6198260"/>
                <a:gd name="connsiteY14" fmla="*/ 2452184 h 4455201"/>
                <a:gd name="connsiteX15" fmla="*/ 2205396 w 6198260"/>
                <a:gd name="connsiteY15" fmla="*/ 2485129 h 4455201"/>
                <a:gd name="connsiteX16" fmla="*/ 1848125 w 6198260"/>
                <a:gd name="connsiteY16" fmla="*/ 2545528 h 4455201"/>
                <a:gd name="connsiteX17" fmla="*/ 1721316 w 6198260"/>
                <a:gd name="connsiteY17" fmla="*/ 2590552 h 4455201"/>
                <a:gd name="connsiteX18" fmla="*/ 1657360 w 6198260"/>
                <a:gd name="connsiteY18" fmla="*/ 2641067 h 4455201"/>
                <a:gd name="connsiteX19" fmla="*/ 1730137 w 6198260"/>
                <a:gd name="connsiteY19" fmla="*/ 2728920 h 4455201"/>
                <a:gd name="connsiteX20" fmla="*/ 1981550 w 6198260"/>
                <a:gd name="connsiteY20" fmla="*/ 2798104 h 4455201"/>
                <a:gd name="connsiteX21" fmla="*/ 2296919 w 6198260"/>
                <a:gd name="connsiteY21" fmla="*/ 2847521 h 4455201"/>
                <a:gd name="connsiteX22" fmla="*/ 2709324 w 6198260"/>
                <a:gd name="connsiteY22" fmla="*/ 2889251 h 4455201"/>
                <a:gd name="connsiteX23" fmla="*/ 3310288 w 6198260"/>
                <a:gd name="connsiteY23" fmla="*/ 2971613 h 4455201"/>
                <a:gd name="connsiteX24" fmla="*/ 4004982 w 6198260"/>
                <a:gd name="connsiteY24" fmla="*/ 3088017 h 4455201"/>
                <a:gd name="connsiteX25" fmla="*/ 4427311 w 6198260"/>
                <a:gd name="connsiteY25" fmla="*/ 3185753 h 4455201"/>
                <a:gd name="connsiteX26" fmla="*/ 4899261 w 6198260"/>
                <a:gd name="connsiteY26" fmla="*/ 3330710 h 4455201"/>
                <a:gd name="connsiteX27" fmla="*/ 5455016 w 6198260"/>
                <a:gd name="connsiteY27" fmla="*/ 3588777 h 4455201"/>
                <a:gd name="connsiteX28" fmla="*/ 5944608 w 6198260"/>
                <a:gd name="connsiteY28" fmla="*/ 3989604 h 4455201"/>
                <a:gd name="connsiteX29" fmla="*/ 6186821 w 6198260"/>
                <a:gd name="connsiteY29" fmla="*/ 4412429 h 4455201"/>
                <a:gd name="connsiteX30" fmla="*/ 6198260 w 6198260"/>
                <a:gd name="connsiteY30" fmla="*/ 4455201 h 4455201"/>
                <a:gd name="connsiteX31" fmla="*/ 2876491 w 6198260"/>
                <a:gd name="connsiteY31" fmla="*/ 4455201 h 4455201"/>
                <a:gd name="connsiteX32" fmla="*/ 2874727 w 6198260"/>
                <a:gd name="connsiteY32" fmla="*/ 4450556 h 4455201"/>
                <a:gd name="connsiteX33" fmla="*/ 2784307 w 6198260"/>
                <a:gd name="connsiteY33" fmla="*/ 4345407 h 4455201"/>
                <a:gd name="connsiteX34" fmla="*/ 2568180 w 6198260"/>
                <a:gd name="connsiteY34" fmla="*/ 4229002 h 4455201"/>
                <a:gd name="connsiteX35" fmla="*/ 2027863 w 6198260"/>
                <a:gd name="connsiteY35" fmla="*/ 4055494 h 4455201"/>
                <a:gd name="connsiteX36" fmla="*/ 1408153 w 6198260"/>
                <a:gd name="connsiteY36" fmla="*/ 3883083 h 4455201"/>
                <a:gd name="connsiteX37" fmla="*/ 832550 w 6198260"/>
                <a:gd name="connsiteY37" fmla="*/ 3695298 h 4455201"/>
                <a:gd name="connsiteX38" fmla="*/ 276795 w 6198260"/>
                <a:gd name="connsiteY38" fmla="*/ 3385618 h 4455201"/>
                <a:gd name="connsiteX39" fmla="*/ 34204 w 6198260"/>
                <a:gd name="connsiteY39" fmla="*/ 3046287 h 4455201"/>
                <a:gd name="connsiteX40" fmla="*/ 31999 w 6198260"/>
                <a:gd name="connsiteY40" fmla="*/ 2678405 h 4455201"/>
                <a:gd name="connsiteX41" fmla="*/ 329724 w 6198260"/>
                <a:gd name="connsiteY41" fmla="*/ 2319307 h 4455201"/>
                <a:gd name="connsiteX42" fmla="*/ 954948 w 6198260"/>
                <a:gd name="connsiteY42" fmla="*/ 2023903 h 4455201"/>
                <a:gd name="connsiteX43" fmla="*/ 1609944 w 6198260"/>
                <a:gd name="connsiteY43" fmla="*/ 1869063 h 4455201"/>
                <a:gd name="connsiteX44" fmla="*/ 2326691 w 6198260"/>
                <a:gd name="connsiteY44" fmla="*/ 1764738 h 4455201"/>
                <a:gd name="connsiteX45" fmla="*/ 2860392 w 6198260"/>
                <a:gd name="connsiteY45" fmla="*/ 1717518 h 4455201"/>
                <a:gd name="connsiteX46" fmla="*/ 3434892 w 6198260"/>
                <a:gd name="connsiteY46" fmla="*/ 1682377 h 4455201"/>
                <a:gd name="connsiteX47" fmla="*/ 3759082 w 6198260"/>
                <a:gd name="connsiteY47" fmla="*/ 1596720 h 4455201"/>
                <a:gd name="connsiteX48" fmla="*/ 3828552 w 6198260"/>
                <a:gd name="connsiteY48" fmla="*/ 1514359 h 4455201"/>
                <a:gd name="connsiteX49" fmla="*/ 3760185 w 6198260"/>
                <a:gd name="connsiteY49" fmla="*/ 1418819 h 4455201"/>
                <a:gd name="connsiteX50" fmla="*/ 3485616 w 6198260"/>
                <a:gd name="connsiteY50" fmla="*/ 1315592 h 4455201"/>
                <a:gd name="connsiteX51" fmla="*/ 3129448 w 6198260"/>
                <a:gd name="connsiteY51" fmla="*/ 1244212 h 4455201"/>
                <a:gd name="connsiteX52" fmla="*/ 2406085 w 6198260"/>
                <a:gd name="connsiteY52" fmla="*/ 1097059 h 4455201"/>
                <a:gd name="connsiteX53" fmla="*/ 2053225 w 6198260"/>
                <a:gd name="connsiteY53" fmla="*/ 975163 h 4455201"/>
                <a:gd name="connsiteX54" fmla="*/ 1835995 w 6198260"/>
                <a:gd name="connsiteY54" fmla="*/ 849974 h 4455201"/>
                <a:gd name="connsiteX55" fmla="*/ 1759910 w 6198260"/>
                <a:gd name="connsiteY55" fmla="*/ 725882 h 4455201"/>
                <a:gd name="connsiteX56" fmla="*/ 1815044 w 6198260"/>
                <a:gd name="connsiteY56" fmla="*/ 593005 h 4455201"/>
                <a:gd name="connsiteX57" fmla="*/ 2031171 w 6198260"/>
                <a:gd name="connsiteY57" fmla="*/ 459030 h 4455201"/>
                <a:gd name="connsiteX58" fmla="*/ 2377415 w 6198260"/>
                <a:gd name="connsiteY58" fmla="*/ 337134 h 4455201"/>
                <a:gd name="connsiteX59" fmla="*/ 2620006 w 6198260"/>
                <a:gd name="connsiteY59" fmla="*/ 232809 h 4455201"/>
                <a:gd name="connsiteX60" fmla="*/ 2761150 w 6198260"/>
                <a:gd name="connsiteY60" fmla="*/ 126288 h 4455201"/>
                <a:gd name="connsiteX61" fmla="*/ 2829517 w 6198260"/>
                <a:gd name="connsiteY61" fmla="*/ 0 h 4455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6198260" h="4455201">
                  <a:moveTo>
                    <a:pt x="2829517" y="0"/>
                  </a:moveTo>
                  <a:lnTo>
                    <a:pt x="2862597" y="0"/>
                  </a:lnTo>
                  <a:cubicBezTo>
                    <a:pt x="2889062" y="113110"/>
                    <a:pt x="2848262" y="219632"/>
                    <a:pt x="2772177" y="303091"/>
                  </a:cubicBezTo>
                  <a:cubicBezTo>
                    <a:pt x="2690578" y="389846"/>
                    <a:pt x="2584720" y="451343"/>
                    <a:pt x="2478862" y="502956"/>
                  </a:cubicBezTo>
                  <a:cubicBezTo>
                    <a:pt x="2430344" y="527115"/>
                    <a:pt x="2379620" y="547980"/>
                    <a:pt x="2332205" y="574336"/>
                  </a:cubicBezTo>
                  <a:cubicBezTo>
                    <a:pt x="2304637" y="589710"/>
                    <a:pt x="2271557" y="608379"/>
                    <a:pt x="2255017" y="635833"/>
                  </a:cubicBezTo>
                  <a:cubicBezTo>
                    <a:pt x="2189958" y="737962"/>
                    <a:pt x="2511943" y="778593"/>
                    <a:pt x="2557153" y="786280"/>
                  </a:cubicBezTo>
                  <a:cubicBezTo>
                    <a:pt x="2729172" y="813734"/>
                    <a:pt x="2902294" y="829109"/>
                    <a:pt x="3074313" y="854366"/>
                  </a:cubicBezTo>
                  <a:cubicBezTo>
                    <a:pt x="3380860" y="898292"/>
                    <a:pt x="3684099" y="937826"/>
                    <a:pt x="3979620" y="1032268"/>
                  </a:cubicBezTo>
                  <a:cubicBezTo>
                    <a:pt x="4220006" y="1110237"/>
                    <a:pt x="4498986" y="1246408"/>
                    <a:pt x="4621384" y="1486905"/>
                  </a:cubicBezTo>
                  <a:cubicBezTo>
                    <a:pt x="4707394" y="1658217"/>
                    <a:pt x="4672108" y="1870161"/>
                    <a:pt x="4549709" y="2015118"/>
                  </a:cubicBezTo>
                  <a:cubicBezTo>
                    <a:pt x="4491267" y="2085400"/>
                    <a:pt x="4411873" y="2133719"/>
                    <a:pt x="4331377" y="2172154"/>
                  </a:cubicBezTo>
                  <a:cubicBezTo>
                    <a:pt x="4229930" y="2219375"/>
                    <a:pt x="4122969" y="2253418"/>
                    <a:pt x="4014906" y="2280872"/>
                  </a:cubicBezTo>
                  <a:cubicBezTo>
                    <a:pt x="3777828" y="2342369"/>
                    <a:pt x="3533031" y="2375313"/>
                    <a:pt x="3289337" y="2399473"/>
                  </a:cubicBezTo>
                  <a:cubicBezTo>
                    <a:pt x="3066595" y="2422534"/>
                    <a:pt x="2842749" y="2439007"/>
                    <a:pt x="2618903" y="2452184"/>
                  </a:cubicBezTo>
                  <a:cubicBezTo>
                    <a:pt x="2481067" y="2460970"/>
                    <a:pt x="2343232" y="2470853"/>
                    <a:pt x="2205396" y="2485129"/>
                  </a:cubicBezTo>
                  <a:cubicBezTo>
                    <a:pt x="2085203" y="2498307"/>
                    <a:pt x="1965010" y="2513681"/>
                    <a:pt x="1848125" y="2545528"/>
                  </a:cubicBezTo>
                  <a:cubicBezTo>
                    <a:pt x="1805120" y="2556509"/>
                    <a:pt x="1762115" y="2570785"/>
                    <a:pt x="1721316" y="2590552"/>
                  </a:cubicBezTo>
                  <a:cubicBezTo>
                    <a:pt x="1699262" y="2602632"/>
                    <a:pt x="1669490" y="2616908"/>
                    <a:pt x="1657360" y="2641067"/>
                  </a:cubicBezTo>
                  <a:cubicBezTo>
                    <a:pt x="1634204" y="2684994"/>
                    <a:pt x="1700365" y="2715742"/>
                    <a:pt x="1730137" y="2728920"/>
                  </a:cubicBezTo>
                  <a:cubicBezTo>
                    <a:pt x="1809531" y="2764061"/>
                    <a:pt x="1896643" y="2781632"/>
                    <a:pt x="1981550" y="2798104"/>
                  </a:cubicBezTo>
                  <a:cubicBezTo>
                    <a:pt x="2086305" y="2818969"/>
                    <a:pt x="2191061" y="2834343"/>
                    <a:pt x="2296919" y="2847521"/>
                  </a:cubicBezTo>
                  <a:cubicBezTo>
                    <a:pt x="2434755" y="2863993"/>
                    <a:pt x="2572591" y="2871680"/>
                    <a:pt x="2709324" y="2889251"/>
                  </a:cubicBezTo>
                  <a:cubicBezTo>
                    <a:pt x="2910013" y="2913410"/>
                    <a:pt x="3109599" y="2941962"/>
                    <a:pt x="3310288" y="2971613"/>
                  </a:cubicBezTo>
                  <a:cubicBezTo>
                    <a:pt x="3541853" y="3006754"/>
                    <a:pt x="3773417" y="3044091"/>
                    <a:pt x="4004982" y="3088017"/>
                  </a:cubicBezTo>
                  <a:cubicBezTo>
                    <a:pt x="4146126" y="3115471"/>
                    <a:pt x="4287270" y="3149514"/>
                    <a:pt x="4427311" y="3185753"/>
                  </a:cubicBezTo>
                  <a:cubicBezTo>
                    <a:pt x="4586098" y="3227483"/>
                    <a:pt x="4743782" y="3273606"/>
                    <a:pt x="4899261" y="3330710"/>
                  </a:cubicBezTo>
                  <a:cubicBezTo>
                    <a:pt x="5091129" y="3399894"/>
                    <a:pt x="5278586" y="3484452"/>
                    <a:pt x="5455016" y="3588777"/>
                  </a:cubicBezTo>
                  <a:cubicBezTo>
                    <a:pt x="5635856" y="3696396"/>
                    <a:pt x="5806772" y="3828175"/>
                    <a:pt x="5944608" y="3989604"/>
                  </a:cubicBezTo>
                  <a:cubicBezTo>
                    <a:pt x="6050466" y="4114794"/>
                    <a:pt x="6133995" y="4257898"/>
                    <a:pt x="6186821" y="4412429"/>
                  </a:cubicBezTo>
                  <a:lnTo>
                    <a:pt x="6198260" y="4455201"/>
                  </a:lnTo>
                  <a:lnTo>
                    <a:pt x="2876491" y="4455201"/>
                  </a:lnTo>
                  <a:lnTo>
                    <a:pt x="2874727" y="4450556"/>
                  </a:lnTo>
                  <a:cubicBezTo>
                    <a:pt x="2854603" y="4409924"/>
                    <a:pt x="2825106" y="4371763"/>
                    <a:pt x="2784307" y="4345407"/>
                  </a:cubicBezTo>
                  <a:cubicBezTo>
                    <a:pt x="2693886" y="4286107"/>
                    <a:pt x="2667422" y="4269634"/>
                    <a:pt x="2568180" y="4229002"/>
                  </a:cubicBezTo>
                  <a:cubicBezTo>
                    <a:pt x="2386236" y="4154328"/>
                    <a:pt x="2216422" y="4109303"/>
                    <a:pt x="2027863" y="4055494"/>
                  </a:cubicBezTo>
                  <a:cubicBezTo>
                    <a:pt x="1821660" y="3996193"/>
                    <a:pt x="1614355" y="3941285"/>
                    <a:pt x="1408153" y="3883083"/>
                  </a:cubicBezTo>
                  <a:cubicBezTo>
                    <a:pt x="1212977" y="3827077"/>
                    <a:pt x="1022212" y="3765580"/>
                    <a:pt x="832550" y="3695298"/>
                  </a:cubicBezTo>
                  <a:cubicBezTo>
                    <a:pt x="631861" y="3619525"/>
                    <a:pt x="437788" y="3530575"/>
                    <a:pt x="276795" y="3385618"/>
                  </a:cubicBezTo>
                  <a:cubicBezTo>
                    <a:pt x="173143" y="3292274"/>
                    <a:pt x="82722" y="3179164"/>
                    <a:pt x="34204" y="3046287"/>
                  </a:cubicBezTo>
                  <a:cubicBezTo>
                    <a:pt x="-9903" y="2927686"/>
                    <a:pt x="-12109" y="2797006"/>
                    <a:pt x="31999" y="2678405"/>
                  </a:cubicBezTo>
                  <a:cubicBezTo>
                    <a:pt x="87133" y="2529055"/>
                    <a:pt x="202915" y="2410455"/>
                    <a:pt x="329724" y="2319307"/>
                  </a:cubicBezTo>
                  <a:cubicBezTo>
                    <a:pt x="517181" y="2182038"/>
                    <a:pt x="736616" y="2093087"/>
                    <a:pt x="954948" y="2023903"/>
                  </a:cubicBezTo>
                  <a:cubicBezTo>
                    <a:pt x="1169972" y="1955818"/>
                    <a:pt x="1388304" y="1908597"/>
                    <a:pt x="1609944" y="1869063"/>
                  </a:cubicBezTo>
                  <a:cubicBezTo>
                    <a:pt x="1847022" y="1826235"/>
                    <a:pt x="2086305" y="1792192"/>
                    <a:pt x="2326691" y="1764738"/>
                  </a:cubicBezTo>
                  <a:cubicBezTo>
                    <a:pt x="2504224" y="1744971"/>
                    <a:pt x="2681757" y="1729597"/>
                    <a:pt x="2860392" y="1717518"/>
                  </a:cubicBezTo>
                  <a:cubicBezTo>
                    <a:pt x="3052260" y="1704340"/>
                    <a:pt x="3244127" y="1701045"/>
                    <a:pt x="3434892" y="1682377"/>
                  </a:cubicBezTo>
                  <a:cubicBezTo>
                    <a:pt x="3545161" y="1671395"/>
                    <a:pt x="3662046" y="1654923"/>
                    <a:pt x="3759082" y="1596720"/>
                  </a:cubicBezTo>
                  <a:cubicBezTo>
                    <a:pt x="3788855" y="1579150"/>
                    <a:pt x="3824141" y="1551696"/>
                    <a:pt x="3828552" y="1514359"/>
                  </a:cubicBezTo>
                  <a:cubicBezTo>
                    <a:pt x="3834065" y="1470432"/>
                    <a:pt x="3792163" y="1438586"/>
                    <a:pt x="3760185" y="1418819"/>
                  </a:cubicBezTo>
                  <a:cubicBezTo>
                    <a:pt x="3677483" y="1367206"/>
                    <a:pt x="3579344" y="1339752"/>
                    <a:pt x="3485616" y="1315592"/>
                  </a:cubicBezTo>
                  <a:cubicBezTo>
                    <a:pt x="3367628" y="1287040"/>
                    <a:pt x="3248538" y="1266175"/>
                    <a:pt x="3129448" y="1244212"/>
                  </a:cubicBezTo>
                  <a:cubicBezTo>
                    <a:pt x="2887959" y="1200286"/>
                    <a:pt x="2644265" y="1158556"/>
                    <a:pt x="2406085" y="1097059"/>
                  </a:cubicBezTo>
                  <a:cubicBezTo>
                    <a:pt x="2285892" y="1066311"/>
                    <a:pt x="2167904" y="1024581"/>
                    <a:pt x="2053225" y="975163"/>
                  </a:cubicBezTo>
                  <a:cubicBezTo>
                    <a:pt x="1977139" y="941121"/>
                    <a:pt x="1899951" y="902685"/>
                    <a:pt x="1835995" y="849974"/>
                  </a:cubicBezTo>
                  <a:cubicBezTo>
                    <a:pt x="1797401" y="818127"/>
                    <a:pt x="1764321" y="776397"/>
                    <a:pt x="1759910" y="725882"/>
                  </a:cubicBezTo>
                  <a:cubicBezTo>
                    <a:pt x="1755499" y="674268"/>
                    <a:pt x="1781964" y="629244"/>
                    <a:pt x="1815044" y="593005"/>
                  </a:cubicBezTo>
                  <a:cubicBezTo>
                    <a:pt x="1873487" y="531508"/>
                    <a:pt x="1953983" y="491974"/>
                    <a:pt x="2031171" y="459030"/>
                  </a:cubicBezTo>
                  <a:cubicBezTo>
                    <a:pt x="2143645" y="411809"/>
                    <a:pt x="2262735" y="379962"/>
                    <a:pt x="2377415" y="337134"/>
                  </a:cubicBezTo>
                  <a:cubicBezTo>
                    <a:pt x="2460116" y="307484"/>
                    <a:pt x="2542818" y="275638"/>
                    <a:pt x="2620006" y="232809"/>
                  </a:cubicBezTo>
                  <a:cubicBezTo>
                    <a:pt x="2671832" y="205355"/>
                    <a:pt x="2721453" y="171313"/>
                    <a:pt x="2761150" y="126288"/>
                  </a:cubicBezTo>
                  <a:cubicBezTo>
                    <a:pt x="2793128" y="90049"/>
                    <a:pt x="2815182" y="46123"/>
                    <a:pt x="2829517" y="0"/>
                  </a:cubicBezTo>
                  <a:close/>
                </a:path>
              </a:pathLst>
            </a:custGeom>
            <a:solidFill>
              <a:srgbClr val="E1E2E2"/>
            </a:solidFill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Freeform 17">
              <a:extLst>
                <a:ext uri="{FF2B5EF4-FFF2-40B4-BE49-F238E27FC236}">
                  <a16:creationId xmlns="" xmlns:a16="http://schemas.microsoft.com/office/drawing/2014/main" id="{3AE214D3-98FB-4B2F-AD4B-D54C729132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2706" y="2723052"/>
              <a:ext cx="5728758" cy="4134314"/>
            </a:xfrm>
            <a:custGeom>
              <a:avLst/>
              <a:gdLst>
                <a:gd name="T0" fmla="*/ 2607 w 5660"/>
                <a:gd name="T1" fmla="*/ 0 h 4101"/>
                <a:gd name="T2" fmla="*/ 2525 w 5660"/>
                <a:gd name="T3" fmla="*/ 272 h 4101"/>
                <a:gd name="T4" fmla="*/ 2259 w 5660"/>
                <a:gd name="T5" fmla="*/ 452 h 4101"/>
                <a:gd name="T6" fmla="*/ 2126 w 5660"/>
                <a:gd name="T7" fmla="*/ 515 h 4101"/>
                <a:gd name="T8" fmla="*/ 2056 w 5660"/>
                <a:gd name="T9" fmla="*/ 571 h 4101"/>
                <a:gd name="T10" fmla="*/ 2330 w 5660"/>
                <a:gd name="T11" fmla="*/ 705 h 4101"/>
                <a:gd name="T12" fmla="*/ 2799 w 5660"/>
                <a:gd name="T13" fmla="*/ 767 h 4101"/>
                <a:gd name="T14" fmla="*/ 3620 w 5660"/>
                <a:gd name="T15" fmla="*/ 927 h 4101"/>
                <a:gd name="T16" fmla="*/ 4202 w 5660"/>
                <a:gd name="T17" fmla="*/ 1335 h 4101"/>
                <a:gd name="T18" fmla="*/ 4137 w 5660"/>
                <a:gd name="T19" fmla="*/ 1809 h 4101"/>
                <a:gd name="T20" fmla="*/ 3939 w 5660"/>
                <a:gd name="T21" fmla="*/ 1949 h 4101"/>
                <a:gd name="T22" fmla="*/ 3652 w 5660"/>
                <a:gd name="T23" fmla="*/ 2047 h 4101"/>
                <a:gd name="T24" fmla="*/ 2994 w 5660"/>
                <a:gd name="T25" fmla="*/ 2153 h 4101"/>
                <a:gd name="T26" fmla="*/ 2386 w 5660"/>
                <a:gd name="T27" fmla="*/ 2201 h 4101"/>
                <a:gd name="T28" fmla="*/ 2011 w 5660"/>
                <a:gd name="T29" fmla="*/ 2230 h 4101"/>
                <a:gd name="T30" fmla="*/ 1687 w 5660"/>
                <a:gd name="T31" fmla="*/ 2284 h 4101"/>
                <a:gd name="T32" fmla="*/ 1572 w 5660"/>
                <a:gd name="T33" fmla="*/ 2325 h 4101"/>
                <a:gd name="T34" fmla="*/ 1514 w 5660"/>
                <a:gd name="T35" fmla="*/ 2370 h 4101"/>
                <a:gd name="T36" fmla="*/ 1580 w 5660"/>
                <a:gd name="T37" fmla="*/ 2449 h 4101"/>
                <a:gd name="T38" fmla="*/ 1808 w 5660"/>
                <a:gd name="T39" fmla="*/ 2511 h 4101"/>
                <a:gd name="T40" fmla="*/ 2094 w 5660"/>
                <a:gd name="T41" fmla="*/ 2555 h 4101"/>
                <a:gd name="T42" fmla="*/ 2468 w 5660"/>
                <a:gd name="T43" fmla="*/ 2592 h 4101"/>
                <a:gd name="T44" fmla="*/ 3013 w 5660"/>
                <a:gd name="T45" fmla="*/ 2667 h 4101"/>
                <a:gd name="T46" fmla="*/ 3643 w 5660"/>
                <a:gd name="T47" fmla="*/ 2771 h 4101"/>
                <a:gd name="T48" fmla="*/ 4026 w 5660"/>
                <a:gd name="T49" fmla="*/ 2859 h 4101"/>
                <a:gd name="T50" fmla="*/ 4454 w 5660"/>
                <a:gd name="T51" fmla="*/ 2988 h 4101"/>
                <a:gd name="T52" fmla="*/ 4958 w 5660"/>
                <a:gd name="T53" fmla="*/ 3220 h 4101"/>
                <a:gd name="T54" fmla="*/ 5402 w 5660"/>
                <a:gd name="T55" fmla="*/ 3580 h 4101"/>
                <a:gd name="T56" fmla="*/ 5660 w 5660"/>
                <a:gd name="T57" fmla="*/ 4101 h 4101"/>
                <a:gd name="T58" fmla="*/ 2709 w 5660"/>
                <a:gd name="T59" fmla="*/ 4101 h 4101"/>
                <a:gd name="T60" fmla="*/ 2612 w 5660"/>
                <a:gd name="T61" fmla="*/ 3949 h 4101"/>
                <a:gd name="T62" fmla="*/ 2360 w 5660"/>
                <a:gd name="T63" fmla="*/ 3803 h 4101"/>
                <a:gd name="T64" fmla="*/ 1850 w 5660"/>
                <a:gd name="T65" fmla="*/ 3639 h 4101"/>
                <a:gd name="T66" fmla="*/ 1288 w 5660"/>
                <a:gd name="T67" fmla="*/ 3484 h 4101"/>
                <a:gd name="T68" fmla="*/ 766 w 5660"/>
                <a:gd name="T69" fmla="*/ 3316 h 4101"/>
                <a:gd name="T70" fmla="*/ 262 w 5660"/>
                <a:gd name="T71" fmla="*/ 3038 h 4101"/>
                <a:gd name="T72" fmla="*/ 42 w 5660"/>
                <a:gd name="T73" fmla="*/ 2733 h 4101"/>
                <a:gd name="T74" fmla="*/ 40 w 5660"/>
                <a:gd name="T75" fmla="*/ 2403 h 4101"/>
                <a:gd name="T76" fmla="*/ 310 w 5660"/>
                <a:gd name="T77" fmla="*/ 2081 h 4101"/>
                <a:gd name="T78" fmla="*/ 877 w 5660"/>
                <a:gd name="T79" fmla="*/ 1816 h 4101"/>
                <a:gd name="T80" fmla="*/ 1471 w 5660"/>
                <a:gd name="T81" fmla="*/ 1677 h 4101"/>
                <a:gd name="T82" fmla="*/ 2121 w 5660"/>
                <a:gd name="T83" fmla="*/ 1584 h 4101"/>
                <a:gd name="T84" fmla="*/ 2605 w 5660"/>
                <a:gd name="T85" fmla="*/ 1541 h 4101"/>
                <a:gd name="T86" fmla="*/ 3126 w 5660"/>
                <a:gd name="T87" fmla="*/ 1510 h 4101"/>
                <a:gd name="T88" fmla="*/ 3420 w 5660"/>
                <a:gd name="T89" fmla="*/ 1433 h 4101"/>
                <a:gd name="T90" fmla="*/ 3483 w 5660"/>
                <a:gd name="T91" fmla="*/ 1359 h 4101"/>
                <a:gd name="T92" fmla="*/ 3421 w 5660"/>
                <a:gd name="T93" fmla="*/ 1273 h 4101"/>
                <a:gd name="T94" fmla="*/ 3172 w 5660"/>
                <a:gd name="T95" fmla="*/ 1181 h 4101"/>
                <a:gd name="T96" fmla="*/ 2849 w 5660"/>
                <a:gd name="T97" fmla="*/ 1116 h 4101"/>
                <a:gd name="T98" fmla="*/ 2193 w 5660"/>
                <a:gd name="T99" fmla="*/ 985 h 4101"/>
                <a:gd name="T100" fmla="*/ 1873 w 5660"/>
                <a:gd name="T101" fmla="*/ 875 h 4101"/>
                <a:gd name="T102" fmla="*/ 1676 w 5660"/>
                <a:gd name="T103" fmla="*/ 762 h 4101"/>
                <a:gd name="T104" fmla="*/ 1607 w 5660"/>
                <a:gd name="T105" fmla="*/ 651 h 4101"/>
                <a:gd name="T106" fmla="*/ 1657 w 5660"/>
                <a:gd name="T107" fmla="*/ 532 h 4101"/>
                <a:gd name="T108" fmla="*/ 1853 w 5660"/>
                <a:gd name="T109" fmla="*/ 412 h 4101"/>
                <a:gd name="T110" fmla="*/ 2167 w 5660"/>
                <a:gd name="T111" fmla="*/ 303 h 4101"/>
                <a:gd name="T112" fmla="*/ 2387 w 5660"/>
                <a:gd name="T113" fmla="*/ 209 h 4101"/>
                <a:gd name="T114" fmla="*/ 2515 w 5660"/>
                <a:gd name="T115" fmla="*/ 114 h 4101"/>
                <a:gd name="T116" fmla="*/ 2577 w 5660"/>
                <a:gd name="T117" fmla="*/ 0 h 4101"/>
                <a:gd name="T118" fmla="*/ 2607 w 5660"/>
                <a:gd name="T119" fmla="*/ 0 h 4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660" h="4101">
                  <a:moveTo>
                    <a:pt x="2607" y="0"/>
                  </a:moveTo>
                  <a:cubicBezTo>
                    <a:pt x="2631" y="101"/>
                    <a:pt x="2594" y="197"/>
                    <a:pt x="2525" y="272"/>
                  </a:cubicBezTo>
                  <a:cubicBezTo>
                    <a:pt x="2451" y="350"/>
                    <a:pt x="2355" y="405"/>
                    <a:pt x="2259" y="452"/>
                  </a:cubicBezTo>
                  <a:cubicBezTo>
                    <a:pt x="2215" y="473"/>
                    <a:pt x="2169" y="491"/>
                    <a:pt x="2126" y="515"/>
                  </a:cubicBezTo>
                  <a:cubicBezTo>
                    <a:pt x="2101" y="529"/>
                    <a:pt x="2071" y="546"/>
                    <a:pt x="2056" y="571"/>
                  </a:cubicBezTo>
                  <a:cubicBezTo>
                    <a:pt x="1997" y="662"/>
                    <a:pt x="2289" y="699"/>
                    <a:pt x="2330" y="705"/>
                  </a:cubicBezTo>
                  <a:cubicBezTo>
                    <a:pt x="2486" y="730"/>
                    <a:pt x="2643" y="744"/>
                    <a:pt x="2799" y="767"/>
                  </a:cubicBezTo>
                  <a:cubicBezTo>
                    <a:pt x="3077" y="806"/>
                    <a:pt x="3352" y="841"/>
                    <a:pt x="3620" y="927"/>
                  </a:cubicBezTo>
                  <a:cubicBezTo>
                    <a:pt x="3838" y="996"/>
                    <a:pt x="4091" y="1118"/>
                    <a:pt x="4202" y="1335"/>
                  </a:cubicBezTo>
                  <a:cubicBezTo>
                    <a:pt x="4280" y="1488"/>
                    <a:pt x="4248" y="1679"/>
                    <a:pt x="4137" y="1809"/>
                  </a:cubicBezTo>
                  <a:cubicBezTo>
                    <a:pt x="4084" y="1871"/>
                    <a:pt x="4012" y="1914"/>
                    <a:pt x="3939" y="1949"/>
                  </a:cubicBezTo>
                  <a:cubicBezTo>
                    <a:pt x="3847" y="1992"/>
                    <a:pt x="3750" y="2022"/>
                    <a:pt x="3652" y="2047"/>
                  </a:cubicBezTo>
                  <a:cubicBezTo>
                    <a:pt x="3437" y="2102"/>
                    <a:pt x="3215" y="2131"/>
                    <a:pt x="2994" y="2153"/>
                  </a:cubicBezTo>
                  <a:cubicBezTo>
                    <a:pt x="2792" y="2174"/>
                    <a:pt x="2589" y="2188"/>
                    <a:pt x="2386" y="2201"/>
                  </a:cubicBezTo>
                  <a:cubicBezTo>
                    <a:pt x="2261" y="2209"/>
                    <a:pt x="2136" y="2217"/>
                    <a:pt x="2011" y="2230"/>
                  </a:cubicBezTo>
                  <a:cubicBezTo>
                    <a:pt x="1902" y="2242"/>
                    <a:pt x="1793" y="2256"/>
                    <a:pt x="1687" y="2284"/>
                  </a:cubicBezTo>
                  <a:cubicBezTo>
                    <a:pt x="1648" y="2294"/>
                    <a:pt x="1609" y="2306"/>
                    <a:pt x="1572" y="2325"/>
                  </a:cubicBezTo>
                  <a:cubicBezTo>
                    <a:pt x="1552" y="2335"/>
                    <a:pt x="1525" y="2348"/>
                    <a:pt x="1514" y="2370"/>
                  </a:cubicBezTo>
                  <a:cubicBezTo>
                    <a:pt x="1493" y="2409"/>
                    <a:pt x="1553" y="2437"/>
                    <a:pt x="1580" y="2449"/>
                  </a:cubicBezTo>
                  <a:cubicBezTo>
                    <a:pt x="1652" y="2480"/>
                    <a:pt x="1731" y="2496"/>
                    <a:pt x="1808" y="2511"/>
                  </a:cubicBezTo>
                  <a:cubicBezTo>
                    <a:pt x="1903" y="2529"/>
                    <a:pt x="1998" y="2543"/>
                    <a:pt x="2094" y="2555"/>
                  </a:cubicBezTo>
                  <a:cubicBezTo>
                    <a:pt x="2219" y="2570"/>
                    <a:pt x="2344" y="2577"/>
                    <a:pt x="2468" y="2592"/>
                  </a:cubicBezTo>
                  <a:cubicBezTo>
                    <a:pt x="2650" y="2614"/>
                    <a:pt x="2831" y="2640"/>
                    <a:pt x="3013" y="2667"/>
                  </a:cubicBezTo>
                  <a:cubicBezTo>
                    <a:pt x="3223" y="2698"/>
                    <a:pt x="3433" y="2731"/>
                    <a:pt x="3643" y="2771"/>
                  </a:cubicBezTo>
                  <a:cubicBezTo>
                    <a:pt x="3771" y="2796"/>
                    <a:pt x="3899" y="2826"/>
                    <a:pt x="4026" y="2859"/>
                  </a:cubicBezTo>
                  <a:cubicBezTo>
                    <a:pt x="4170" y="2896"/>
                    <a:pt x="4313" y="2938"/>
                    <a:pt x="4454" y="2988"/>
                  </a:cubicBezTo>
                  <a:cubicBezTo>
                    <a:pt x="4628" y="3051"/>
                    <a:pt x="4798" y="3126"/>
                    <a:pt x="4958" y="3220"/>
                  </a:cubicBezTo>
                  <a:cubicBezTo>
                    <a:pt x="5122" y="3317"/>
                    <a:pt x="5277" y="3435"/>
                    <a:pt x="5402" y="3580"/>
                  </a:cubicBezTo>
                  <a:cubicBezTo>
                    <a:pt x="5530" y="3730"/>
                    <a:pt x="5622" y="3907"/>
                    <a:pt x="5660" y="4101"/>
                  </a:cubicBezTo>
                  <a:cubicBezTo>
                    <a:pt x="2709" y="4101"/>
                    <a:pt x="2709" y="4101"/>
                    <a:pt x="2709" y="4101"/>
                  </a:cubicBezTo>
                  <a:cubicBezTo>
                    <a:pt x="2703" y="4040"/>
                    <a:pt x="2656" y="3988"/>
                    <a:pt x="2612" y="3949"/>
                  </a:cubicBezTo>
                  <a:cubicBezTo>
                    <a:pt x="2539" y="3885"/>
                    <a:pt x="2450" y="3839"/>
                    <a:pt x="2360" y="3803"/>
                  </a:cubicBezTo>
                  <a:cubicBezTo>
                    <a:pt x="2195" y="3736"/>
                    <a:pt x="2021" y="3687"/>
                    <a:pt x="1850" y="3639"/>
                  </a:cubicBezTo>
                  <a:cubicBezTo>
                    <a:pt x="1663" y="3586"/>
                    <a:pt x="1475" y="3536"/>
                    <a:pt x="1288" y="3484"/>
                  </a:cubicBezTo>
                  <a:cubicBezTo>
                    <a:pt x="1111" y="3434"/>
                    <a:pt x="938" y="3379"/>
                    <a:pt x="766" y="3316"/>
                  </a:cubicBezTo>
                  <a:cubicBezTo>
                    <a:pt x="584" y="3248"/>
                    <a:pt x="408" y="3168"/>
                    <a:pt x="262" y="3038"/>
                  </a:cubicBezTo>
                  <a:cubicBezTo>
                    <a:pt x="168" y="2954"/>
                    <a:pt x="86" y="2852"/>
                    <a:pt x="42" y="2733"/>
                  </a:cubicBezTo>
                  <a:cubicBezTo>
                    <a:pt x="2" y="2627"/>
                    <a:pt x="0" y="2510"/>
                    <a:pt x="40" y="2403"/>
                  </a:cubicBezTo>
                  <a:cubicBezTo>
                    <a:pt x="90" y="2269"/>
                    <a:pt x="195" y="2163"/>
                    <a:pt x="310" y="2081"/>
                  </a:cubicBezTo>
                  <a:cubicBezTo>
                    <a:pt x="480" y="1958"/>
                    <a:pt x="679" y="1878"/>
                    <a:pt x="877" y="1816"/>
                  </a:cubicBezTo>
                  <a:cubicBezTo>
                    <a:pt x="1072" y="1755"/>
                    <a:pt x="1270" y="1712"/>
                    <a:pt x="1471" y="1677"/>
                  </a:cubicBezTo>
                  <a:cubicBezTo>
                    <a:pt x="1686" y="1639"/>
                    <a:pt x="1903" y="1608"/>
                    <a:pt x="2121" y="1584"/>
                  </a:cubicBezTo>
                  <a:cubicBezTo>
                    <a:pt x="2282" y="1566"/>
                    <a:pt x="2443" y="1552"/>
                    <a:pt x="2605" y="1541"/>
                  </a:cubicBezTo>
                  <a:cubicBezTo>
                    <a:pt x="2779" y="1529"/>
                    <a:pt x="2953" y="1527"/>
                    <a:pt x="3126" y="1510"/>
                  </a:cubicBezTo>
                  <a:cubicBezTo>
                    <a:pt x="3226" y="1500"/>
                    <a:pt x="3332" y="1485"/>
                    <a:pt x="3420" y="1433"/>
                  </a:cubicBezTo>
                  <a:cubicBezTo>
                    <a:pt x="3447" y="1417"/>
                    <a:pt x="3479" y="1392"/>
                    <a:pt x="3483" y="1359"/>
                  </a:cubicBezTo>
                  <a:cubicBezTo>
                    <a:pt x="3488" y="1320"/>
                    <a:pt x="3450" y="1291"/>
                    <a:pt x="3421" y="1273"/>
                  </a:cubicBezTo>
                  <a:cubicBezTo>
                    <a:pt x="3346" y="1227"/>
                    <a:pt x="3257" y="1202"/>
                    <a:pt x="3172" y="1181"/>
                  </a:cubicBezTo>
                  <a:cubicBezTo>
                    <a:pt x="3065" y="1155"/>
                    <a:pt x="2957" y="1136"/>
                    <a:pt x="2849" y="1116"/>
                  </a:cubicBezTo>
                  <a:cubicBezTo>
                    <a:pt x="2630" y="1077"/>
                    <a:pt x="2409" y="1040"/>
                    <a:pt x="2193" y="985"/>
                  </a:cubicBezTo>
                  <a:cubicBezTo>
                    <a:pt x="2084" y="956"/>
                    <a:pt x="1977" y="920"/>
                    <a:pt x="1873" y="875"/>
                  </a:cubicBezTo>
                  <a:cubicBezTo>
                    <a:pt x="1804" y="844"/>
                    <a:pt x="1734" y="809"/>
                    <a:pt x="1676" y="762"/>
                  </a:cubicBezTo>
                  <a:cubicBezTo>
                    <a:pt x="1641" y="734"/>
                    <a:pt x="1611" y="697"/>
                    <a:pt x="1607" y="651"/>
                  </a:cubicBezTo>
                  <a:cubicBezTo>
                    <a:pt x="1603" y="605"/>
                    <a:pt x="1627" y="564"/>
                    <a:pt x="1657" y="532"/>
                  </a:cubicBezTo>
                  <a:cubicBezTo>
                    <a:pt x="1710" y="477"/>
                    <a:pt x="1783" y="441"/>
                    <a:pt x="1853" y="412"/>
                  </a:cubicBezTo>
                  <a:cubicBezTo>
                    <a:pt x="1955" y="369"/>
                    <a:pt x="2063" y="340"/>
                    <a:pt x="2167" y="303"/>
                  </a:cubicBezTo>
                  <a:cubicBezTo>
                    <a:pt x="2242" y="276"/>
                    <a:pt x="2317" y="247"/>
                    <a:pt x="2387" y="209"/>
                  </a:cubicBezTo>
                  <a:cubicBezTo>
                    <a:pt x="2434" y="184"/>
                    <a:pt x="2479" y="154"/>
                    <a:pt x="2515" y="114"/>
                  </a:cubicBezTo>
                  <a:cubicBezTo>
                    <a:pt x="2544" y="81"/>
                    <a:pt x="2564" y="42"/>
                    <a:pt x="2577" y="0"/>
                  </a:cubicBezTo>
                  <a:lnTo>
                    <a:pt x="2607" y="0"/>
                  </a:lnTo>
                  <a:close/>
                </a:path>
              </a:pathLst>
            </a:custGeom>
            <a:gradFill>
              <a:gsLst>
                <a:gs pos="15000">
                  <a:srgbClr val="A8AFB2"/>
                </a:gs>
                <a:gs pos="46000">
                  <a:srgbClr val="919B9F"/>
                </a:gs>
                <a:gs pos="100000">
                  <a:srgbClr val="4F5457"/>
                </a:gs>
              </a:gsLst>
              <a:lin ang="5400000" scaled="1"/>
            </a:gradFill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Freeform 19">
              <a:extLst>
                <a:ext uri="{FF2B5EF4-FFF2-40B4-BE49-F238E27FC236}">
                  <a16:creationId xmlns="" xmlns:a16="http://schemas.microsoft.com/office/drawing/2014/main" id="{7C8D323F-E7BC-4F2B-A279-90AA5B918C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3500" y="2724235"/>
              <a:ext cx="4208268" cy="4133131"/>
            </a:xfrm>
            <a:custGeom>
              <a:avLst/>
              <a:gdLst>
                <a:gd name="T0" fmla="*/ 1100 w 4158"/>
                <a:gd name="T1" fmla="*/ 205 h 4100"/>
                <a:gd name="T2" fmla="*/ 852 w 4158"/>
                <a:gd name="T3" fmla="*/ 402 h 4100"/>
                <a:gd name="T4" fmla="*/ 707 w 4158"/>
                <a:gd name="T5" fmla="*/ 472 h 4100"/>
                <a:gd name="T6" fmla="*/ 579 w 4158"/>
                <a:gd name="T7" fmla="*/ 568 h 4100"/>
                <a:gd name="T8" fmla="*/ 575 w 4158"/>
                <a:gd name="T9" fmla="*/ 585 h 4100"/>
                <a:gd name="T10" fmla="*/ 608 w 4158"/>
                <a:gd name="T11" fmla="*/ 650 h 4100"/>
                <a:gd name="T12" fmla="*/ 958 w 4158"/>
                <a:gd name="T13" fmla="*/ 741 h 4100"/>
                <a:gd name="T14" fmla="*/ 1532 w 4158"/>
                <a:gd name="T15" fmla="*/ 823 h 4100"/>
                <a:gd name="T16" fmla="*/ 1960 w 4158"/>
                <a:gd name="T17" fmla="*/ 901 h 4100"/>
                <a:gd name="T18" fmla="*/ 2606 w 4158"/>
                <a:gd name="T19" fmla="*/ 1202 h 4100"/>
                <a:gd name="T20" fmla="*/ 2718 w 4158"/>
                <a:gd name="T21" fmla="*/ 1351 h 4100"/>
                <a:gd name="T22" fmla="*/ 2693 w 4158"/>
                <a:gd name="T23" fmla="*/ 1728 h 4100"/>
                <a:gd name="T24" fmla="*/ 2552 w 4158"/>
                <a:gd name="T25" fmla="*/ 1863 h 4100"/>
                <a:gd name="T26" fmla="*/ 1983 w 4158"/>
                <a:gd name="T27" fmla="*/ 2044 h 4100"/>
                <a:gd name="T28" fmla="*/ 1384 w 4158"/>
                <a:gd name="T29" fmla="*/ 2112 h 4100"/>
                <a:gd name="T30" fmla="*/ 381 w 4158"/>
                <a:gd name="T31" fmla="*/ 2193 h 4100"/>
                <a:gd name="T32" fmla="*/ 111 w 4158"/>
                <a:gd name="T33" fmla="*/ 2263 h 4100"/>
                <a:gd name="T34" fmla="*/ 9 w 4158"/>
                <a:gd name="T35" fmla="*/ 2344 h 4100"/>
                <a:gd name="T36" fmla="*/ 69 w 4158"/>
                <a:gd name="T37" fmla="*/ 2483 h 4100"/>
                <a:gd name="T38" fmla="*/ 503 w 4158"/>
                <a:gd name="T39" fmla="*/ 2596 h 4100"/>
                <a:gd name="T40" fmla="*/ 652 w 4158"/>
                <a:gd name="T41" fmla="*/ 2617 h 4100"/>
                <a:gd name="T42" fmla="*/ 1096 w 4158"/>
                <a:gd name="T43" fmla="*/ 2668 h 4100"/>
                <a:gd name="T44" fmla="*/ 1832 w 4158"/>
                <a:gd name="T45" fmla="*/ 2779 h 4100"/>
                <a:gd name="T46" fmla="*/ 1979 w 4158"/>
                <a:gd name="T47" fmla="*/ 2804 h 4100"/>
                <a:gd name="T48" fmla="*/ 2597 w 4158"/>
                <a:gd name="T49" fmla="*/ 2941 h 4100"/>
                <a:gd name="T50" fmla="*/ 2704 w 4158"/>
                <a:gd name="T51" fmla="*/ 2971 h 4100"/>
                <a:gd name="T52" fmla="*/ 3640 w 4158"/>
                <a:gd name="T53" fmla="*/ 3405 h 4100"/>
                <a:gd name="T54" fmla="*/ 4122 w 4158"/>
                <a:gd name="T55" fmla="*/ 4100 h 4100"/>
                <a:gd name="T56" fmla="*/ 3885 w 4158"/>
                <a:gd name="T57" fmla="*/ 3579 h 4100"/>
                <a:gd name="T58" fmla="*/ 2712 w 4158"/>
                <a:gd name="T59" fmla="*/ 2941 h 4100"/>
                <a:gd name="T60" fmla="*/ 2604 w 4158"/>
                <a:gd name="T61" fmla="*/ 2911 h 4100"/>
                <a:gd name="T62" fmla="*/ 1984 w 4158"/>
                <a:gd name="T63" fmla="*/ 2776 h 4100"/>
                <a:gd name="T64" fmla="*/ 1837 w 4158"/>
                <a:gd name="T65" fmla="*/ 2751 h 4100"/>
                <a:gd name="T66" fmla="*/ 1099 w 4158"/>
                <a:gd name="T67" fmla="*/ 2642 h 4100"/>
                <a:gd name="T68" fmla="*/ 655 w 4158"/>
                <a:gd name="T69" fmla="*/ 2592 h 4100"/>
                <a:gd name="T70" fmla="*/ 508 w 4158"/>
                <a:gd name="T71" fmla="*/ 2572 h 4100"/>
                <a:gd name="T72" fmla="*/ 81 w 4158"/>
                <a:gd name="T73" fmla="*/ 2462 h 4100"/>
                <a:gd name="T74" fmla="*/ 30 w 4158"/>
                <a:gd name="T75" fmla="*/ 2355 h 4100"/>
                <a:gd name="T76" fmla="*/ 98 w 4158"/>
                <a:gd name="T77" fmla="*/ 2294 h 4100"/>
                <a:gd name="T78" fmla="*/ 189 w 4158"/>
                <a:gd name="T79" fmla="*/ 2258 h 4100"/>
                <a:gd name="T80" fmla="*/ 1185 w 4158"/>
                <a:gd name="T81" fmla="*/ 2147 h 4100"/>
                <a:gd name="T82" fmla="*/ 1586 w 4158"/>
                <a:gd name="T83" fmla="*/ 2116 h 4100"/>
                <a:gd name="T84" fmla="*/ 2377 w 4158"/>
                <a:gd name="T85" fmla="*/ 1963 h 4100"/>
                <a:gd name="T86" fmla="*/ 2642 w 4158"/>
                <a:gd name="T87" fmla="*/ 1816 h 4100"/>
                <a:gd name="T88" fmla="*/ 2731 w 4158"/>
                <a:gd name="T89" fmla="*/ 1344 h 4100"/>
                <a:gd name="T90" fmla="*/ 2709 w 4158"/>
                <a:gd name="T91" fmla="*/ 1305 h 4100"/>
                <a:gd name="T92" fmla="*/ 2616 w 4158"/>
                <a:gd name="T93" fmla="*/ 1192 h 4100"/>
                <a:gd name="T94" fmla="*/ 1962 w 4158"/>
                <a:gd name="T95" fmla="*/ 889 h 4100"/>
                <a:gd name="T96" fmla="*/ 1534 w 4158"/>
                <a:gd name="T97" fmla="*/ 812 h 4100"/>
                <a:gd name="T98" fmla="*/ 960 w 4158"/>
                <a:gd name="T99" fmla="*/ 732 h 4100"/>
                <a:gd name="T100" fmla="*/ 613 w 4158"/>
                <a:gd name="T101" fmla="*/ 643 h 4100"/>
                <a:gd name="T102" fmla="*/ 583 w 4158"/>
                <a:gd name="T103" fmla="*/ 586 h 4100"/>
                <a:gd name="T104" fmla="*/ 587 w 4158"/>
                <a:gd name="T105" fmla="*/ 571 h 4100"/>
                <a:gd name="T106" fmla="*/ 711 w 4158"/>
                <a:gd name="T107" fmla="*/ 479 h 4100"/>
                <a:gd name="T108" fmla="*/ 856 w 4158"/>
                <a:gd name="T109" fmla="*/ 408 h 4100"/>
                <a:gd name="T110" fmla="*/ 1035 w 4158"/>
                <a:gd name="T111" fmla="*/ 289 h 4100"/>
                <a:gd name="T112" fmla="*/ 1145 w 4158"/>
                <a:gd name="T113" fmla="*/ 0 h 4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58" h="4100">
                  <a:moveTo>
                    <a:pt x="1139" y="2"/>
                  </a:moveTo>
                  <a:cubicBezTo>
                    <a:pt x="1147" y="36"/>
                    <a:pt x="1148" y="72"/>
                    <a:pt x="1141" y="107"/>
                  </a:cubicBezTo>
                  <a:cubicBezTo>
                    <a:pt x="1134" y="142"/>
                    <a:pt x="1119" y="175"/>
                    <a:pt x="1100" y="205"/>
                  </a:cubicBezTo>
                  <a:cubicBezTo>
                    <a:pt x="1061" y="264"/>
                    <a:pt x="1005" y="310"/>
                    <a:pt x="945" y="349"/>
                  </a:cubicBezTo>
                  <a:cubicBezTo>
                    <a:pt x="930" y="358"/>
                    <a:pt x="915" y="368"/>
                    <a:pt x="900" y="377"/>
                  </a:cubicBezTo>
                  <a:cubicBezTo>
                    <a:pt x="884" y="386"/>
                    <a:pt x="868" y="393"/>
                    <a:pt x="852" y="402"/>
                  </a:cubicBezTo>
                  <a:cubicBezTo>
                    <a:pt x="805" y="426"/>
                    <a:pt x="805" y="426"/>
                    <a:pt x="805" y="426"/>
                  </a:cubicBezTo>
                  <a:cubicBezTo>
                    <a:pt x="756" y="449"/>
                    <a:pt x="756" y="449"/>
                    <a:pt x="756" y="449"/>
                  </a:cubicBezTo>
                  <a:cubicBezTo>
                    <a:pt x="740" y="456"/>
                    <a:pt x="723" y="463"/>
                    <a:pt x="707" y="472"/>
                  </a:cubicBezTo>
                  <a:cubicBezTo>
                    <a:pt x="660" y="496"/>
                    <a:pt x="660" y="496"/>
                    <a:pt x="660" y="496"/>
                  </a:cubicBezTo>
                  <a:cubicBezTo>
                    <a:pt x="644" y="504"/>
                    <a:pt x="628" y="513"/>
                    <a:pt x="614" y="525"/>
                  </a:cubicBezTo>
                  <a:cubicBezTo>
                    <a:pt x="599" y="537"/>
                    <a:pt x="587" y="551"/>
                    <a:pt x="579" y="568"/>
                  </a:cubicBezTo>
                  <a:cubicBezTo>
                    <a:pt x="579" y="568"/>
                    <a:pt x="579" y="568"/>
                    <a:pt x="579" y="568"/>
                  </a:cubicBezTo>
                  <a:cubicBezTo>
                    <a:pt x="579" y="568"/>
                    <a:pt x="579" y="568"/>
                    <a:pt x="579" y="568"/>
                  </a:cubicBezTo>
                  <a:cubicBezTo>
                    <a:pt x="578" y="573"/>
                    <a:pt x="575" y="579"/>
                    <a:pt x="575" y="585"/>
                  </a:cubicBezTo>
                  <a:cubicBezTo>
                    <a:pt x="575" y="585"/>
                    <a:pt x="575" y="585"/>
                    <a:pt x="575" y="585"/>
                  </a:cubicBezTo>
                  <a:cubicBezTo>
                    <a:pt x="573" y="598"/>
                    <a:pt x="576" y="611"/>
                    <a:pt x="583" y="622"/>
                  </a:cubicBezTo>
                  <a:cubicBezTo>
                    <a:pt x="589" y="634"/>
                    <a:pt x="598" y="643"/>
                    <a:pt x="608" y="650"/>
                  </a:cubicBezTo>
                  <a:cubicBezTo>
                    <a:pt x="628" y="665"/>
                    <a:pt x="651" y="675"/>
                    <a:pt x="674" y="683"/>
                  </a:cubicBezTo>
                  <a:cubicBezTo>
                    <a:pt x="720" y="700"/>
                    <a:pt x="767" y="710"/>
                    <a:pt x="815" y="719"/>
                  </a:cubicBezTo>
                  <a:cubicBezTo>
                    <a:pt x="863" y="727"/>
                    <a:pt x="910" y="735"/>
                    <a:pt x="958" y="741"/>
                  </a:cubicBezTo>
                  <a:cubicBezTo>
                    <a:pt x="1102" y="761"/>
                    <a:pt x="1102" y="761"/>
                    <a:pt x="1102" y="761"/>
                  </a:cubicBezTo>
                  <a:cubicBezTo>
                    <a:pt x="1389" y="800"/>
                    <a:pt x="1389" y="800"/>
                    <a:pt x="1389" y="800"/>
                  </a:cubicBezTo>
                  <a:cubicBezTo>
                    <a:pt x="1437" y="806"/>
                    <a:pt x="1485" y="815"/>
                    <a:pt x="1532" y="823"/>
                  </a:cubicBezTo>
                  <a:cubicBezTo>
                    <a:pt x="1676" y="846"/>
                    <a:pt x="1676" y="846"/>
                    <a:pt x="1676" y="846"/>
                  </a:cubicBezTo>
                  <a:cubicBezTo>
                    <a:pt x="1723" y="854"/>
                    <a:pt x="1771" y="861"/>
                    <a:pt x="1818" y="870"/>
                  </a:cubicBezTo>
                  <a:cubicBezTo>
                    <a:pt x="1866" y="880"/>
                    <a:pt x="1913" y="890"/>
                    <a:pt x="1960" y="901"/>
                  </a:cubicBezTo>
                  <a:cubicBezTo>
                    <a:pt x="2053" y="924"/>
                    <a:pt x="2146" y="950"/>
                    <a:pt x="2236" y="984"/>
                  </a:cubicBezTo>
                  <a:cubicBezTo>
                    <a:pt x="2326" y="1018"/>
                    <a:pt x="2414" y="1059"/>
                    <a:pt x="2494" y="1113"/>
                  </a:cubicBezTo>
                  <a:cubicBezTo>
                    <a:pt x="2534" y="1139"/>
                    <a:pt x="2572" y="1169"/>
                    <a:pt x="2606" y="1202"/>
                  </a:cubicBezTo>
                  <a:cubicBezTo>
                    <a:pt x="2641" y="1235"/>
                    <a:pt x="2671" y="1273"/>
                    <a:pt x="2697" y="1313"/>
                  </a:cubicBezTo>
                  <a:cubicBezTo>
                    <a:pt x="2696" y="1313"/>
                    <a:pt x="2696" y="1313"/>
                    <a:pt x="2696" y="1313"/>
                  </a:cubicBezTo>
                  <a:cubicBezTo>
                    <a:pt x="2718" y="1351"/>
                    <a:pt x="2718" y="1351"/>
                    <a:pt x="2718" y="1351"/>
                  </a:cubicBezTo>
                  <a:cubicBezTo>
                    <a:pt x="2718" y="1350"/>
                    <a:pt x="2718" y="1350"/>
                    <a:pt x="2718" y="1350"/>
                  </a:cubicBezTo>
                  <a:cubicBezTo>
                    <a:pt x="2747" y="1410"/>
                    <a:pt x="2759" y="1476"/>
                    <a:pt x="2754" y="1542"/>
                  </a:cubicBezTo>
                  <a:cubicBezTo>
                    <a:pt x="2749" y="1607"/>
                    <a:pt x="2727" y="1672"/>
                    <a:pt x="2693" y="1728"/>
                  </a:cubicBezTo>
                  <a:cubicBezTo>
                    <a:pt x="2675" y="1756"/>
                    <a:pt x="2655" y="1782"/>
                    <a:pt x="2631" y="1804"/>
                  </a:cubicBezTo>
                  <a:cubicBezTo>
                    <a:pt x="2619" y="1816"/>
                    <a:pt x="2606" y="1826"/>
                    <a:pt x="2594" y="1836"/>
                  </a:cubicBezTo>
                  <a:cubicBezTo>
                    <a:pt x="2580" y="1845"/>
                    <a:pt x="2566" y="1855"/>
                    <a:pt x="2552" y="1863"/>
                  </a:cubicBezTo>
                  <a:cubicBezTo>
                    <a:pt x="2495" y="1898"/>
                    <a:pt x="2434" y="1924"/>
                    <a:pt x="2371" y="1947"/>
                  </a:cubicBezTo>
                  <a:cubicBezTo>
                    <a:pt x="2308" y="1969"/>
                    <a:pt x="2244" y="1987"/>
                    <a:pt x="2179" y="2003"/>
                  </a:cubicBezTo>
                  <a:cubicBezTo>
                    <a:pt x="2114" y="2019"/>
                    <a:pt x="2048" y="2032"/>
                    <a:pt x="1983" y="2044"/>
                  </a:cubicBezTo>
                  <a:cubicBezTo>
                    <a:pt x="1851" y="2067"/>
                    <a:pt x="1718" y="2083"/>
                    <a:pt x="1585" y="2097"/>
                  </a:cubicBezTo>
                  <a:cubicBezTo>
                    <a:pt x="1551" y="2100"/>
                    <a:pt x="1518" y="2103"/>
                    <a:pt x="1485" y="2105"/>
                  </a:cubicBezTo>
                  <a:cubicBezTo>
                    <a:pt x="1384" y="2112"/>
                    <a:pt x="1384" y="2112"/>
                    <a:pt x="1384" y="2112"/>
                  </a:cubicBezTo>
                  <a:cubicBezTo>
                    <a:pt x="1184" y="2127"/>
                    <a:pt x="1184" y="2127"/>
                    <a:pt x="1184" y="2127"/>
                  </a:cubicBezTo>
                  <a:cubicBezTo>
                    <a:pt x="782" y="2156"/>
                    <a:pt x="782" y="2156"/>
                    <a:pt x="782" y="2156"/>
                  </a:cubicBezTo>
                  <a:cubicBezTo>
                    <a:pt x="649" y="2165"/>
                    <a:pt x="514" y="2172"/>
                    <a:pt x="381" y="2193"/>
                  </a:cubicBezTo>
                  <a:cubicBezTo>
                    <a:pt x="314" y="2203"/>
                    <a:pt x="248" y="2217"/>
                    <a:pt x="183" y="2236"/>
                  </a:cubicBezTo>
                  <a:cubicBezTo>
                    <a:pt x="165" y="2241"/>
                    <a:pt x="151" y="2247"/>
                    <a:pt x="135" y="2253"/>
                  </a:cubicBezTo>
                  <a:cubicBezTo>
                    <a:pt x="125" y="2256"/>
                    <a:pt x="119" y="2259"/>
                    <a:pt x="111" y="2263"/>
                  </a:cubicBezTo>
                  <a:cubicBezTo>
                    <a:pt x="102" y="2266"/>
                    <a:pt x="95" y="2270"/>
                    <a:pt x="88" y="2274"/>
                  </a:cubicBezTo>
                  <a:cubicBezTo>
                    <a:pt x="57" y="2289"/>
                    <a:pt x="25" y="2310"/>
                    <a:pt x="9" y="2345"/>
                  </a:cubicBezTo>
                  <a:cubicBezTo>
                    <a:pt x="9" y="2344"/>
                    <a:pt x="9" y="2344"/>
                    <a:pt x="9" y="2344"/>
                  </a:cubicBezTo>
                  <a:cubicBezTo>
                    <a:pt x="2" y="2358"/>
                    <a:pt x="0" y="2372"/>
                    <a:pt x="0" y="2386"/>
                  </a:cubicBezTo>
                  <a:cubicBezTo>
                    <a:pt x="1" y="2401"/>
                    <a:pt x="5" y="2415"/>
                    <a:pt x="11" y="2427"/>
                  </a:cubicBezTo>
                  <a:cubicBezTo>
                    <a:pt x="24" y="2452"/>
                    <a:pt x="46" y="2470"/>
                    <a:pt x="69" y="2483"/>
                  </a:cubicBezTo>
                  <a:cubicBezTo>
                    <a:pt x="114" y="2508"/>
                    <a:pt x="161" y="2524"/>
                    <a:pt x="210" y="2538"/>
                  </a:cubicBezTo>
                  <a:cubicBezTo>
                    <a:pt x="258" y="2552"/>
                    <a:pt x="307" y="2562"/>
                    <a:pt x="356" y="2571"/>
                  </a:cubicBezTo>
                  <a:cubicBezTo>
                    <a:pt x="406" y="2581"/>
                    <a:pt x="454" y="2588"/>
                    <a:pt x="503" y="2596"/>
                  </a:cubicBezTo>
                  <a:cubicBezTo>
                    <a:pt x="540" y="2603"/>
                    <a:pt x="540" y="2603"/>
                    <a:pt x="540" y="2603"/>
                  </a:cubicBezTo>
                  <a:cubicBezTo>
                    <a:pt x="554" y="2605"/>
                    <a:pt x="565" y="2606"/>
                    <a:pt x="578" y="2608"/>
                  </a:cubicBezTo>
                  <a:cubicBezTo>
                    <a:pt x="652" y="2617"/>
                    <a:pt x="652" y="2617"/>
                    <a:pt x="652" y="2617"/>
                  </a:cubicBezTo>
                  <a:cubicBezTo>
                    <a:pt x="726" y="2626"/>
                    <a:pt x="726" y="2626"/>
                    <a:pt x="726" y="2626"/>
                  </a:cubicBezTo>
                  <a:cubicBezTo>
                    <a:pt x="800" y="2633"/>
                    <a:pt x="800" y="2633"/>
                    <a:pt x="800" y="2633"/>
                  </a:cubicBezTo>
                  <a:cubicBezTo>
                    <a:pt x="899" y="2643"/>
                    <a:pt x="997" y="2652"/>
                    <a:pt x="1096" y="2668"/>
                  </a:cubicBezTo>
                  <a:cubicBezTo>
                    <a:pt x="1391" y="2710"/>
                    <a:pt x="1391" y="2710"/>
                    <a:pt x="1391" y="2710"/>
                  </a:cubicBezTo>
                  <a:cubicBezTo>
                    <a:pt x="1489" y="2725"/>
                    <a:pt x="1587" y="2738"/>
                    <a:pt x="1685" y="2755"/>
                  </a:cubicBezTo>
                  <a:cubicBezTo>
                    <a:pt x="1832" y="2779"/>
                    <a:pt x="1832" y="2779"/>
                    <a:pt x="1832" y="2779"/>
                  </a:cubicBezTo>
                  <a:cubicBezTo>
                    <a:pt x="1906" y="2791"/>
                    <a:pt x="1906" y="2791"/>
                    <a:pt x="1906" y="2791"/>
                  </a:cubicBezTo>
                  <a:cubicBezTo>
                    <a:pt x="1918" y="2793"/>
                    <a:pt x="1931" y="2795"/>
                    <a:pt x="1942" y="2797"/>
                  </a:cubicBezTo>
                  <a:cubicBezTo>
                    <a:pt x="1979" y="2804"/>
                    <a:pt x="1979" y="2804"/>
                    <a:pt x="1979" y="2804"/>
                  </a:cubicBezTo>
                  <a:cubicBezTo>
                    <a:pt x="2272" y="2861"/>
                    <a:pt x="2272" y="2861"/>
                    <a:pt x="2272" y="2861"/>
                  </a:cubicBezTo>
                  <a:cubicBezTo>
                    <a:pt x="2561" y="2932"/>
                    <a:pt x="2561" y="2932"/>
                    <a:pt x="2561" y="2932"/>
                  </a:cubicBezTo>
                  <a:cubicBezTo>
                    <a:pt x="2597" y="2941"/>
                    <a:pt x="2597" y="2941"/>
                    <a:pt x="2597" y="2941"/>
                  </a:cubicBezTo>
                  <a:cubicBezTo>
                    <a:pt x="2614" y="2945"/>
                    <a:pt x="2614" y="2945"/>
                    <a:pt x="2614" y="2945"/>
                  </a:cubicBezTo>
                  <a:cubicBezTo>
                    <a:pt x="2632" y="2950"/>
                    <a:pt x="2632" y="2950"/>
                    <a:pt x="2632" y="2950"/>
                  </a:cubicBezTo>
                  <a:cubicBezTo>
                    <a:pt x="2704" y="2971"/>
                    <a:pt x="2704" y="2971"/>
                    <a:pt x="2704" y="2971"/>
                  </a:cubicBezTo>
                  <a:cubicBezTo>
                    <a:pt x="2751" y="2985"/>
                    <a:pt x="2799" y="2999"/>
                    <a:pt x="2846" y="3015"/>
                  </a:cubicBezTo>
                  <a:cubicBezTo>
                    <a:pt x="3034" y="3077"/>
                    <a:pt x="3218" y="3151"/>
                    <a:pt x="3391" y="3246"/>
                  </a:cubicBezTo>
                  <a:cubicBezTo>
                    <a:pt x="3478" y="3293"/>
                    <a:pt x="3562" y="3346"/>
                    <a:pt x="3640" y="3405"/>
                  </a:cubicBezTo>
                  <a:cubicBezTo>
                    <a:pt x="3719" y="3464"/>
                    <a:pt x="3793" y="3530"/>
                    <a:pt x="3859" y="3602"/>
                  </a:cubicBezTo>
                  <a:cubicBezTo>
                    <a:pt x="3925" y="3675"/>
                    <a:pt x="3982" y="3755"/>
                    <a:pt x="4027" y="3842"/>
                  </a:cubicBezTo>
                  <a:cubicBezTo>
                    <a:pt x="4072" y="3929"/>
                    <a:pt x="4104" y="4004"/>
                    <a:pt x="4122" y="4100"/>
                  </a:cubicBezTo>
                  <a:cubicBezTo>
                    <a:pt x="4158" y="4100"/>
                    <a:pt x="4158" y="4100"/>
                    <a:pt x="4158" y="4100"/>
                  </a:cubicBezTo>
                  <a:cubicBezTo>
                    <a:pt x="4139" y="4002"/>
                    <a:pt x="4104" y="3915"/>
                    <a:pt x="4058" y="3826"/>
                  </a:cubicBezTo>
                  <a:cubicBezTo>
                    <a:pt x="4011" y="3736"/>
                    <a:pt x="3952" y="3654"/>
                    <a:pt x="3885" y="3579"/>
                  </a:cubicBezTo>
                  <a:cubicBezTo>
                    <a:pt x="3749" y="3430"/>
                    <a:pt x="3582" y="3313"/>
                    <a:pt x="3407" y="3217"/>
                  </a:cubicBezTo>
                  <a:cubicBezTo>
                    <a:pt x="3231" y="3121"/>
                    <a:pt x="3045" y="3047"/>
                    <a:pt x="2855" y="2985"/>
                  </a:cubicBezTo>
                  <a:cubicBezTo>
                    <a:pt x="2808" y="2970"/>
                    <a:pt x="2760" y="2955"/>
                    <a:pt x="2712" y="2941"/>
                  </a:cubicBezTo>
                  <a:cubicBezTo>
                    <a:pt x="2640" y="2921"/>
                    <a:pt x="2640" y="2921"/>
                    <a:pt x="2640" y="2921"/>
                  </a:cubicBezTo>
                  <a:cubicBezTo>
                    <a:pt x="2622" y="2916"/>
                    <a:pt x="2622" y="2916"/>
                    <a:pt x="2622" y="2916"/>
                  </a:cubicBezTo>
                  <a:cubicBezTo>
                    <a:pt x="2604" y="2911"/>
                    <a:pt x="2604" y="2911"/>
                    <a:pt x="2604" y="2911"/>
                  </a:cubicBezTo>
                  <a:cubicBezTo>
                    <a:pt x="2568" y="2902"/>
                    <a:pt x="2568" y="2902"/>
                    <a:pt x="2568" y="2902"/>
                  </a:cubicBezTo>
                  <a:cubicBezTo>
                    <a:pt x="2277" y="2832"/>
                    <a:pt x="2277" y="2832"/>
                    <a:pt x="2277" y="2832"/>
                  </a:cubicBezTo>
                  <a:cubicBezTo>
                    <a:pt x="1984" y="2776"/>
                    <a:pt x="1984" y="2776"/>
                    <a:pt x="1984" y="2776"/>
                  </a:cubicBezTo>
                  <a:cubicBezTo>
                    <a:pt x="1948" y="2769"/>
                    <a:pt x="1948" y="2769"/>
                    <a:pt x="1948" y="2769"/>
                  </a:cubicBezTo>
                  <a:cubicBezTo>
                    <a:pt x="1935" y="2767"/>
                    <a:pt x="1923" y="2765"/>
                    <a:pt x="1911" y="2763"/>
                  </a:cubicBezTo>
                  <a:cubicBezTo>
                    <a:pt x="1837" y="2751"/>
                    <a:pt x="1837" y="2751"/>
                    <a:pt x="1837" y="2751"/>
                  </a:cubicBezTo>
                  <a:cubicBezTo>
                    <a:pt x="1690" y="2727"/>
                    <a:pt x="1690" y="2727"/>
                    <a:pt x="1690" y="2727"/>
                  </a:cubicBezTo>
                  <a:cubicBezTo>
                    <a:pt x="1592" y="2711"/>
                    <a:pt x="1493" y="2698"/>
                    <a:pt x="1395" y="2683"/>
                  </a:cubicBezTo>
                  <a:cubicBezTo>
                    <a:pt x="1099" y="2642"/>
                    <a:pt x="1099" y="2642"/>
                    <a:pt x="1099" y="2642"/>
                  </a:cubicBezTo>
                  <a:cubicBezTo>
                    <a:pt x="1001" y="2627"/>
                    <a:pt x="901" y="2617"/>
                    <a:pt x="803" y="2608"/>
                  </a:cubicBezTo>
                  <a:cubicBezTo>
                    <a:pt x="728" y="2601"/>
                    <a:pt x="728" y="2601"/>
                    <a:pt x="728" y="2601"/>
                  </a:cubicBezTo>
                  <a:cubicBezTo>
                    <a:pt x="655" y="2592"/>
                    <a:pt x="655" y="2592"/>
                    <a:pt x="655" y="2592"/>
                  </a:cubicBezTo>
                  <a:cubicBezTo>
                    <a:pt x="581" y="2583"/>
                    <a:pt x="581" y="2583"/>
                    <a:pt x="581" y="2583"/>
                  </a:cubicBezTo>
                  <a:cubicBezTo>
                    <a:pt x="569" y="2581"/>
                    <a:pt x="556" y="2580"/>
                    <a:pt x="544" y="2578"/>
                  </a:cubicBezTo>
                  <a:cubicBezTo>
                    <a:pt x="508" y="2572"/>
                    <a:pt x="508" y="2572"/>
                    <a:pt x="508" y="2572"/>
                  </a:cubicBezTo>
                  <a:cubicBezTo>
                    <a:pt x="459" y="2564"/>
                    <a:pt x="409" y="2556"/>
                    <a:pt x="361" y="2547"/>
                  </a:cubicBezTo>
                  <a:cubicBezTo>
                    <a:pt x="312" y="2538"/>
                    <a:pt x="264" y="2528"/>
                    <a:pt x="216" y="2515"/>
                  </a:cubicBezTo>
                  <a:cubicBezTo>
                    <a:pt x="169" y="2502"/>
                    <a:pt x="122" y="2486"/>
                    <a:pt x="81" y="2462"/>
                  </a:cubicBezTo>
                  <a:cubicBezTo>
                    <a:pt x="60" y="2451"/>
                    <a:pt x="42" y="2436"/>
                    <a:pt x="32" y="2416"/>
                  </a:cubicBezTo>
                  <a:cubicBezTo>
                    <a:pt x="27" y="2407"/>
                    <a:pt x="24" y="2396"/>
                    <a:pt x="24" y="2386"/>
                  </a:cubicBezTo>
                  <a:cubicBezTo>
                    <a:pt x="23" y="2375"/>
                    <a:pt x="25" y="2364"/>
                    <a:pt x="30" y="2355"/>
                  </a:cubicBezTo>
                  <a:cubicBezTo>
                    <a:pt x="30" y="2355"/>
                    <a:pt x="30" y="2355"/>
                    <a:pt x="30" y="2355"/>
                  </a:cubicBezTo>
                  <a:cubicBezTo>
                    <a:pt x="30" y="2355"/>
                    <a:pt x="30" y="2355"/>
                    <a:pt x="30" y="2355"/>
                  </a:cubicBezTo>
                  <a:cubicBezTo>
                    <a:pt x="42" y="2328"/>
                    <a:pt x="69" y="2308"/>
                    <a:pt x="98" y="2294"/>
                  </a:cubicBezTo>
                  <a:cubicBezTo>
                    <a:pt x="105" y="2291"/>
                    <a:pt x="113" y="2286"/>
                    <a:pt x="120" y="2284"/>
                  </a:cubicBezTo>
                  <a:cubicBezTo>
                    <a:pt x="127" y="2280"/>
                    <a:pt x="136" y="2276"/>
                    <a:pt x="143" y="2274"/>
                  </a:cubicBezTo>
                  <a:cubicBezTo>
                    <a:pt x="158" y="2269"/>
                    <a:pt x="175" y="2262"/>
                    <a:pt x="189" y="2258"/>
                  </a:cubicBezTo>
                  <a:cubicBezTo>
                    <a:pt x="254" y="2239"/>
                    <a:pt x="318" y="2225"/>
                    <a:pt x="384" y="2215"/>
                  </a:cubicBezTo>
                  <a:cubicBezTo>
                    <a:pt x="516" y="2194"/>
                    <a:pt x="650" y="2186"/>
                    <a:pt x="784" y="2177"/>
                  </a:cubicBezTo>
                  <a:cubicBezTo>
                    <a:pt x="1185" y="2147"/>
                    <a:pt x="1185" y="2147"/>
                    <a:pt x="1185" y="2147"/>
                  </a:cubicBezTo>
                  <a:cubicBezTo>
                    <a:pt x="1386" y="2132"/>
                    <a:pt x="1386" y="2132"/>
                    <a:pt x="1386" y="2132"/>
                  </a:cubicBezTo>
                  <a:cubicBezTo>
                    <a:pt x="1486" y="2124"/>
                    <a:pt x="1486" y="2124"/>
                    <a:pt x="1486" y="2124"/>
                  </a:cubicBezTo>
                  <a:cubicBezTo>
                    <a:pt x="1519" y="2122"/>
                    <a:pt x="1553" y="2119"/>
                    <a:pt x="1586" y="2116"/>
                  </a:cubicBezTo>
                  <a:cubicBezTo>
                    <a:pt x="1720" y="2102"/>
                    <a:pt x="1853" y="2085"/>
                    <a:pt x="1986" y="2062"/>
                  </a:cubicBezTo>
                  <a:cubicBezTo>
                    <a:pt x="2052" y="2050"/>
                    <a:pt x="2118" y="2036"/>
                    <a:pt x="2183" y="2020"/>
                  </a:cubicBezTo>
                  <a:cubicBezTo>
                    <a:pt x="2248" y="2004"/>
                    <a:pt x="2313" y="1986"/>
                    <a:pt x="2377" y="1963"/>
                  </a:cubicBezTo>
                  <a:cubicBezTo>
                    <a:pt x="2440" y="1940"/>
                    <a:pt x="2502" y="1913"/>
                    <a:pt x="2561" y="1877"/>
                  </a:cubicBezTo>
                  <a:cubicBezTo>
                    <a:pt x="2575" y="1868"/>
                    <a:pt x="2589" y="1859"/>
                    <a:pt x="2603" y="1849"/>
                  </a:cubicBezTo>
                  <a:cubicBezTo>
                    <a:pt x="2617" y="1839"/>
                    <a:pt x="2630" y="1828"/>
                    <a:pt x="2642" y="1816"/>
                  </a:cubicBezTo>
                  <a:cubicBezTo>
                    <a:pt x="2667" y="1792"/>
                    <a:pt x="2688" y="1765"/>
                    <a:pt x="2706" y="1736"/>
                  </a:cubicBezTo>
                  <a:cubicBezTo>
                    <a:pt x="2742" y="1678"/>
                    <a:pt x="2764" y="1611"/>
                    <a:pt x="2769" y="1543"/>
                  </a:cubicBezTo>
                  <a:cubicBezTo>
                    <a:pt x="2774" y="1475"/>
                    <a:pt x="2761" y="1405"/>
                    <a:pt x="2731" y="1344"/>
                  </a:cubicBezTo>
                  <a:cubicBezTo>
                    <a:pt x="2731" y="1344"/>
                    <a:pt x="2731" y="1344"/>
                    <a:pt x="2731" y="1344"/>
                  </a:cubicBezTo>
                  <a:cubicBezTo>
                    <a:pt x="2731" y="1344"/>
                    <a:pt x="2731" y="1344"/>
                    <a:pt x="2731" y="1344"/>
                  </a:cubicBezTo>
                  <a:cubicBezTo>
                    <a:pt x="2709" y="1305"/>
                    <a:pt x="2709" y="1305"/>
                    <a:pt x="2709" y="1305"/>
                  </a:cubicBezTo>
                  <a:cubicBezTo>
                    <a:pt x="2709" y="1305"/>
                    <a:pt x="2709" y="1305"/>
                    <a:pt x="2709" y="1305"/>
                  </a:cubicBezTo>
                  <a:cubicBezTo>
                    <a:pt x="2709" y="1305"/>
                    <a:pt x="2709" y="1305"/>
                    <a:pt x="2709" y="1305"/>
                  </a:cubicBezTo>
                  <a:cubicBezTo>
                    <a:pt x="2682" y="1264"/>
                    <a:pt x="2651" y="1226"/>
                    <a:pt x="2616" y="1192"/>
                  </a:cubicBezTo>
                  <a:cubicBezTo>
                    <a:pt x="2581" y="1158"/>
                    <a:pt x="2542" y="1128"/>
                    <a:pt x="2502" y="1101"/>
                  </a:cubicBezTo>
                  <a:cubicBezTo>
                    <a:pt x="2420" y="1047"/>
                    <a:pt x="2332" y="1006"/>
                    <a:pt x="2241" y="972"/>
                  </a:cubicBezTo>
                  <a:cubicBezTo>
                    <a:pt x="2150" y="938"/>
                    <a:pt x="2057" y="912"/>
                    <a:pt x="1962" y="889"/>
                  </a:cubicBezTo>
                  <a:cubicBezTo>
                    <a:pt x="1915" y="878"/>
                    <a:pt x="1868" y="868"/>
                    <a:pt x="1821" y="859"/>
                  </a:cubicBezTo>
                  <a:cubicBezTo>
                    <a:pt x="1773" y="849"/>
                    <a:pt x="1725" y="842"/>
                    <a:pt x="1677" y="835"/>
                  </a:cubicBezTo>
                  <a:cubicBezTo>
                    <a:pt x="1534" y="812"/>
                    <a:pt x="1534" y="812"/>
                    <a:pt x="1534" y="812"/>
                  </a:cubicBezTo>
                  <a:cubicBezTo>
                    <a:pt x="1487" y="804"/>
                    <a:pt x="1439" y="796"/>
                    <a:pt x="1391" y="790"/>
                  </a:cubicBezTo>
                  <a:cubicBezTo>
                    <a:pt x="1103" y="751"/>
                    <a:pt x="1103" y="751"/>
                    <a:pt x="1103" y="751"/>
                  </a:cubicBezTo>
                  <a:cubicBezTo>
                    <a:pt x="960" y="732"/>
                    <a:pt x="960" y="732"/>
                    <a:pt x="960" y="732"/>
                  </a:cubicBezTo>
                  <a:cubicBezTo>
                    <a:pt x="912" y="725"/>
                    <a:pt x="864" y="718"/>
                    <a:pt x="817" y="710"/>
                  </a:cubicBezTo>
                  <a:cubicBezTo>
                    <a:pt x="769" y="702"/>
                    <a:pt x="722" y="691"/>
                    <a:pt x="677" y="675"/>
                  </a:cubicBezTo>
                  <a:cubicBezTo>
                    <a:pt x="654" y="667"/>
                    <a:pt x="632" y="658"/>
                    <a:pt x="613" y="643"/>
                  </a:cubicBezTo>
                  <a:cubicBezTo>
                    <a:pt x="604" y="636"/>
                    <a:pt x="596" y="628"/>
                    <a:pt x="590" y="618"/>
                  </a:cubicBezTo>
                  <a:cubicBezTo>
                    <a:pt x="585" y="609"/>
                    <a:pt x="581" y="597"/>
                    <a:pt x="583" y="586"/>
                  </a:cubicBezTo>
                  <a:cubicBezTo>
                    <a:pt x="583" y="586"/>
                    <a:pt x="583" y="586"/>
                    <a:pt x="583" y="586"/>
                  </a:cubicBezTo>
                  <a:cubicBezTo>
                    <a:pt x="583" y="586"/>
                    <a:pt x="583" y="586"/>
                    <a:pt x="583" y="586"/>
                  </a:cubicBezTo>
                  <a:cubicBezTo>
                    <a:pt x="583" y="581"/>
                    <a:pt x="585" y="577"/>
                    <a:pt x="587" y="571"/>
                  </a:cubicBezTo>
                  <a:cubicBezTo>
                    <a:pt x="587" y="571"/>
                    <a:pt x="587" y="571"/>
                    <a:pt x="587" y="571"/>
                  </a:cubicBezTo>
                  <a:cubicBezTo>
                    <a:pt x="594" y="555"/>
                    <a:pt x="606" y="542"/>
                    <a:pt x="619" y="531"/>
                  </a:cubicBezTo>
                  <a:cubicBezTo>
                    <a:pt x="632" y="520"/>
                    <a:pt x="647" y="511"/>
                    <a:pt x="663" y="503"/>
                  </a:cubicBezTo>
                  <a:cubicBezTo>
                    <a:pt x="711" y="479"/>
                    <a:pt x="711" y="479"/>
                    <a:pt x="711" y="479"/>
                  </a:cubicBezTo>
                  <a:cubicBezTo>
                    <a:pt x="727" y="470"/>
                    <a:pt x="743" y="463"/>
                    <a:pt x="759" y="456"/>
                  </a:cubicBezTo>
                  <a:cubicBezTo>
                    <a:pt x="808" y="433"/>
                    <a:pt x="808" y="433"/>
                    <a:pt x="808" y="433"/>
                  </a:cubicBezTo>
                  <a:cubicBezTo>
                    <a:pt x="856" y="408"/>
                    <a:pt x="856" y="408"/>
                    <a:pt x="856" y="408"/>
                  </a:cubicBezTo>
                  <a:cubicBezTo>
                    <a:pt x="872" y="400"/>
                    <a:pt x="888" y="392"/>
                    <a:pt x="903" y="383"/>
                  </a:cubicBezTo>
                  <a:cubicBezTo>
                    <a:pt x="919" y="374"/>
                    <a:pt x="934" y="365"/>
                    <a:pt x="949" y="355"/>
                  </a:cubicBezTo>
                  <a:cubicBezTo>
                    <a:pt x="979" y="335"/>
                    <a:pt x="1008" y="314"/>
                    <a:pt x="1035" y="289"/>
                  </a:cubicBezTo>
                  <a:cubicBezTo>
                    <a:pt x="1062" y="265"/>
                    <a:pt x="1086" y="239"/>
                    <a:pt x="1106" y="208"/>
                  </a:cubicBezTo>
                  <a:cubicBezTo>
                    <a:pt x="1125" y="178"/>
                    <a:pt x="1140" y="144"/>
                    <a:pt x="1147" y="108"/>
                  </a:cubicBezTo>
                  <a:cubicBezTo>
                    <a:pt x="1154" y="73"/>
                    <a:pt x="1153" y="36"/>
                    <a:pt x="1145" y="0"/>
                  </a:cubicBezTo>
                  <a:lnTo>
                    <a:pt x="1139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" name="Freeform 20">
              <a:extLst>
                <a:ext uri="{FF2B5EF4-FFF2-40B4-BE49-F238E27FC236}">
                  <a16:creationId xmlns="" xmlns:a16="http://schemas.microsoft.com/office/drawing/2014/main" id="{C3885D89-09CF-43F7-B655-8E2D5B5EDE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3644" y="2726009"/>
              <a:ext cx="3507777" cy="4131356"/>
            </a:xfrm>
            <a:custGeom>
              <a:avLst/>
              <a:gdLst>
                <a:gd name="T0" fmla="*/ 2513 w 3466"/>
                <a:gd name="T1" fmla="*/ 32 h 4098"/>
                <a:gd name="T2" fmla="*/ 2163 w 3466"/>
                <a:gd name="T3" fmla="*/ 288 h 4098"/>
                <a:gd name="T4" fmla="*/ 1580 w 3466"/>
                <a:gd name="T5" fmla="*/ 572 h 4098"/>
                <a:gd name="T6" fmla="*/ 1648 w 3466"/>
                <a:gd name="T7" fmla="*/ 766 h 4098"/>
                <a:gd name="T8" fmla="*/ 1737 w 3466"/>
                <a:gd name="T9" fmla="*/ 819 h 4098"/>
                <a:gd name="T10" fmla="*/ 3164 w 3466"/>
                <a:gd name="T11" fmla="*/ 1166 h 4098"/>
                <a:gd name="T12" fmla="*/ 3450 w 3466"/>
                <a:gd name="T13" fmla="*/ 1348 h 4098"/>
                <a:gd name="T14" fmla="*/ 3445 w 3466"/>
                <a:gd name="T15" fmla="*/ 1376 h 4098"/>
                <a:gd name="T16" fmla="*/ 3379 w 3466"/>
                <a:gd name="T17" fmla="*/ 1449 h 4098"/>
                <a:gd name="T18" fmla="*/ 3321 w 3466"/>
                <a:gd name="T19" fmla="*/ 1480 h 4098"/>
                <a:gd name="T20" fmla="*/ 2596 w 3466"/>
                <a:gd name="T21" fmla="*/ 1567 h 4098"/>
                <a:gd name="T22" fmla="*/ 1621 w 3466"/>
                <a:gd name="T23" fmla="*/ 1678 h 4098"/>
                <a:gd name="T24" fmla="*/ 68 w 3466"/>
                <a:gd name="T25" fmla="*/ 2332 h 4098"/>
                <a:gd name="T26" fmla="*/ 31 w 3466"/>
                <a:gd name="T27" fmla="*/ 2407 h 4098"/>
                <a:gd name="T28" fmla="*/ 673 w 3466"/>
                <a:gd name="T29" fmla="*/ 3238 h 4098"/>
                <a:gd name="T30" fmla="*/ 1140 w 3466"/>
                <a:gd name="T31" fmla="*/ 3391 h 4098"/>
                <a:gd name="T32" fmla="*/ 1771 w 3466"/>
                <a:gd name="T33" fmla="*/ 3563 h 4098"/>
                <a:gd name="T34" fmla="*/ 2163 w 3466"/>
                <a:gd name="T35" fmla="*/ 3677 h 4098"/>
                <a:gd name="T36" fmla="*/ 2462 w 3466"/>
                <a:gd name="T37" fmla="*/ 3799 h 4098"/>
                <a:gd name="T38" fmla="*/ 2531 w 3466"/>
                <a:gd name="T39" fmla="*/ 3842 h 4098"/>
                <a:gd name="T40" fmla="*/ 2706 w 3466"/>
                <a:gd name="T41" fmla="*/ 4033 h 4098"/>
                <a:gd name="T42" fmla="*/ 2716 w 3466"/>
                <a:gd name="T43" fmla="*/ 4066 h 4098"/>
                <a:gd name="T44" fmla="*/ 2720 w 3466"/>
                <a:gd name="T45" fmla="*/ 4098 h 4098"/>
                <a:gd name="T46" fmla="*/ 2756 w 3466"/>
                <a:gd name="T47" fmla="*/ 4098 h 4098"/>
                <a:gd name="T48" fmla="*/ 2755 w 3466"/>
                <a:gd name="T49" fmla="*/ 4098 h 4098"/>
                <a:gd name="T50" fmla="*/ 2750 w 3466"/>
                <a:gd name="T51" fmla="*/ 4052 h 4098"/>
                <a:gd name="T52" fmla="*/ 2736 w 3466"/>
                <a:gd name="T53" fmla="*/ 4011 h 4098"/>
                <a:gd name="T54" fmla="*/ 2609 w 3466"/>
                <a:gd name="T55" fmla="*/ 3856 h 4098"/>
                <a:gd name="T56" fmla="*/ 2568 w 3466"/>
                <a:gd name="T57" fmla="*/ 3824 h 4098"/>
                <a:gd name="T58" fmla="*/ 2550 w 3466"/>
                <a:gd name="T59" fmla="*/ 3812 h 4098"/>
                <a:gd name="T60" fmla="*/ 2479 w 3466"/>
                <a:gd name="T61" fmla="*/ 3769 h 4098"/>
                <a:gd name="T62" fmla="*/ 2174 w 3466"/>
                <a:gd name="T63" fmla="*/ 3645 h 4098"/>
                <a:gd name="T64" fmla="*/ 1780 w 3466"/>
                <a:gd name="T65" fmla="*/ 3531 h 4098"/>
                <a:gd name="T66" fmla="*/ 1149 w 3466"/>
                <a:gd name="T67" fmla="*/ 3361 h 4098"/>
                <a:gd name="T68" fmla="*/ 683 w 3466"/>
                <a:gd name="T69" fmla="*/ 3210 h 4098"/>
                <a:gd name="T70" fmla="*/ 29 w 3466"/>
                <a:gd name="T71" fmla="*/ 2572 h 4098"/>
                <a:gd name="T72" fmla="*/ 1624 w 3466"/>
                <a:gd name="T73" fmla="*/ 1699 h 4098"/>
                <a:gd name="T74" fmla="*/ 2598 w 3466"/>
                <a:gd name="T75" fmla="*/ 1586 h 4098"/>
                <a:gd name="T76" fmla="*/ 3328 w 3466"/>
                <a:gd name="T77" fmla="*/ 1495 h 4098"/>
                <a:gd name="T78" fmla="*/ 3387 w 3466"/>
                <a:gd name="T79" fmla="*/ 1464 h 4098"/>
                <a:gd name="T80" fmla="*/ 3461 w 3466"/>
                <a:gd name="T81" fmla="*/ 1380 h 4098"/>
                <a:gd name="T82" fmla="*/ 3466 w 3466"/>
                <a:gd name="T83" fmla="*/ 1348 h 4098"/>
                <a:gd name="T84" fmla="*/ 3167 w 3466"/>
                <a:gd name="T85" fmla="*/ 1152 h 4098"/>
                <a:gd name="T86" fmla="*/ 1742 w 3466"/>
                <a:gd name="T87" fmla="*/ 809 h 4098"/>
                <a:gd name="T88" fmla="*/ 1655 w 3466"/>
                <a:gd name="T89" fmla="*/ 758 h 4098"/>
                <a:gd name="T90" fmla="*/ 1589 w 3466"/>
                <a:gd name="T91" fmla="*/ 577 h 4098"/>
                <a:gd name="T92" fmla="*/ 2165 w 3466"/>
                <a:gd name="T93" fmla="*/ 296 h 4098"/>
                <a:gd name="T94" fmla="*/ 2519 w 3466"/>
                <a:gd name="T95" fmla="*/ 35 h 4098"/>
                <a:gd name="T96" fmla="*/ 2526 w 3466"/>
                <a:gd name="T97" fmla="*/ 0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466" h="4098">
                  <a:moveTo>
                    <a:pt x="2526" y="0"/>
                  </a:moveTo>
                  <a:cubicBezTo>
                    <a:pt x="2524" y="5"/>
                    <a:pt x="2524" y="5"/>
                    <a:pt x="2524" y="5"/>
                  </a:cubicBezTo>
                  <a:cubicBezTo>
                    <a:pt x="2521" y="14"/>
                    <a:pt x="2521" y="14"/>
                    <a:pt x="2521" y="14"/>
                  </a:cubicBezTo>
                  <a:cubicBezTo>
                    <a:pt x="2518" y="20"/>
                    <a:pt x="2515" y="26"/>
                    <a:pt x="2513" y="32"/>
                  </a:cubicBezTo>
                  <a:cubicBezTo>
                    <a:pt x="2507" y="45"/>
                    <a:pt x="2501" y="57"/>
                    <a:pt x="2494" y="69"/>
                  </a:cubicBezTo>
                  <a:cubicBezTo>
                    <a:pt x="2481" y="92"/>
                    <a:pt x="2466" y="115"/>
                    <a:pt x="2447" y="134"/>
                  </a:cubicBezTo>
                  <a:cubicBezTo>
                    <a:pt x="2408" y="172"/>
                    <a:pt x="2360" y="198"/>
                    <a:pt x="2312" y="223"/>
                  </a:cubicBezTo>
                  <a:cubicBezTo>
                    <a:pt x="2263" y="248"/>
                    <a:pt x="2213" y="269"/>
                    <a:pt x="2163" y="288"/>
                  </a:cubicBezTo>
                  <a:cubicBezTo>
                    <a:pt x="2112" y="307"/>
                    <a:pt x="2060" y="325"/>
                    <a:pt x="2008" y="343"/>
                  </a:cubicBezTo>
                  <a:cubicBezTo>
                    <a:pt x="1906" y="378"/>
                    <a:pt x="1800" y="410"/>
                    <a:pt x="1704" y="464"/>
                  </a:cubicBezTo>
                  <a:cubicBezTo>
                    <a:pt x="1680" y="477"/>
                    <a:pt x="1657" y="493"/>
                    <a:pt x="1636" y="510"/>
                  </a:cubicBezTo>
                  <a:cubicBezTo>
                    <a:pt x="1615" y="528"/>
                    <a:pt x="1595" y="548"/>
                    <a:pt x="1580" y="572"/>
                  </a:cubicBezTo>
                  <a:cubicBezTo>
                    <a:pt x="1565" y="595"/>
                    <a:pt x="1557" y="624"/>
                    <a:pt x="1561" y="653"/>
                  </a:cubicBezTo>
                  <a:cubicBezTo>
                    <a:pt x="1566" y="681"/>
                    <a:pt x="1581" y="707"/>
                    <a:pt x="1601" y="727"/>
                  </a:cubicBezTo>
                  <a:cubicBezTo>
                    <a:pt x="1610" y="737"/>
                    <a:pt x="1621" y="746"/>
                    <a:pt x="1632" y="754"/>
                  </a:cubicBezTo>
                  <a:cubicBezTo>
                    <a:pt x="1648" y="766"/>
                    <a:pt x="1648" y="766"/>
                    <a:pt x="1648" y="766"/>
                  </a:cubicBezTo>
                  <a:cubicBezTo>
                    <a:pt x="1666" y="777"/>
                    <a:pt x="1666" y="777"/>
                    <a:pt x="1666" y="777"/>
                  </a:cubicBezTo>
                  <a:cubicBezTo>
                    <a:pt x="1701" y="799"/>
                    <a:pt x="1701" y="799"/>
                    <a:pt x="1701" y="799"/>
                  </a:cubicBezTo>
                  <a:cubicBezTo>
                    <a:pt x="1707" y="802"/>
                    <a:pt x="1712" y="806"/>
                    <a:pt x="1719" y="810"/>
                  </a:cubicBezTo>
                  <a:cubicBezTo>
                    <a:pt x="1737" y="819"/>
                    <a:pt x="1737" y="819"/>
                    <a:pt x="1737" y="819"/>
                  </a:cubicBezTo>
                  <a:cubicBezTo>
                    <a:pt x="1786" y="844"/>
                    <a:pt x="1836" y="865"/>
                    <a:pt x="1887" y="885"/>
                  </a:cubicBezTo>
                  <a:cubicBezTo>
                    <a:pt x="1989" y="924"/>
                    <a:pt x="2094" y="956"/>
                    <a:pt x="2201" y="980"/>
                  </a:cubicBezTo>
                  <a:cubicBezTo>
                    <a:pt x="2413" y="1029"/>
                    <a:pt x="2629" y="1063"/>
                    <a:pt x="2844" y="1101"/>
                  </a:cubicBezTo>
                  <a:cubicBezTo>
                    <a:pt x="2951" y="1119"/>
                    <a:pt x="3058" y="1139"/>
                    <a:pt x="3164" y="1166"/>
                  </a:cubicBezTo>
                  <a:cubicBezTo>
                    <a:pt x="3216" y="1180"/>
                    <a:pt x="3268" y="1195"/>
                    <a:pt x="3317" y="1218"/>
                  </a:cubicBezTo>
                  <a:cubicBezTo>
                    <a:pt x="3342" y="1229"/>
                    <a:pt x="3365" y="1242"/>
                    <a:pt x="3387" y="1257"/>
                  </a:cubicBezTo>
                  <a:cubicBezTo>
                    <a:pt x="3409" y="1271"/>
                    <a:pt x="3429" y="1289"/>
                    <a:pt x="3441" y="1312"/>
                  </a:cubicBezTo>
                  <a:cubicBezTo>
                    <a:pt x="3446" y="1323"/>
                    <a:pt x="3450" y="1336"/>
                    <a:pt x="3450" y="1348"/>
                  </a:cubicBezTo>
                  <a:cubicBezTo>
                    <a:pt x="3450" y="1351"/>
                    <a:pt x="3450" y="1355"/>
                    <a:pt x="3449" y="1357"/>
                  </a:cubicBezTo>
                  <a:cubicBezTo>
                    <a:pt x="3449" y="1359"/>
                    <a:pt x="3449" y="1360"/>
                    <a:pt x="3449" y="1362"/>
                  </a:cubicBezTo>
                  <a:cubicBezTo>
                    <a:pt x="3448" y="1366"/>
                    <a:pt x="3448" y="1366"/>
                    <a:pt x="3448" y="1366"/>
                  </a:cubicBezTo>
                  <a:cubicBezTo>
                    <a:pt x="3445" y="1376"/>
                    <a:pt x="3445" y="1376"/>
                    <a:pt x="3445" y="1376"/>
                  </a:cubicBezTo>
                  <a:cubicBezTo>
                    <a:pt x="3445" y="1378"/>
                    <a:pt x="3443" y="1382"/>
                    <a:pt x="3442" y="1384"/>
                  </a:cubicBezTo>
                  <a:cubicBezTo>
                    <a:pt x="3432" y="1408"/>
                    <a:pt x="3413" y="1426"/>
                    <a:pt x="3391" y="1441"/>
                  </a:cubicBezTo>
                  <a:cubicBezTo>
                    <a:pt x="3383" y="1447"/>
                    <a:pt x="3383" y="1447"/>
                    <a:pt x="3383" y="1447"/>
                  </a:cubicBezTo>
                  <a:cubicBezTo>
                    <a:pt x="3379" y="1449"/>
                    <a:pt x="3379" y="1449"/>
                    <a:pt x="3379" y="1449"/>
                  </a:cubicBezTo>
                  <a:cubicBezTo>
                    <a:pt x="3375" y="1452"/>
                    <a:pt x="3375" y="1452"/>
                    <a:pt x="3375" y="1452"/>
                  </a:cubicBezTo>
                  <a:cubicBezTo>
                    <a:pt x="3357" y="1462"/>
                    <a:pt x="3357" y="1462"/>
                    <a:pt x="3357" y="1462"/>
                  </a:cubicBezTo>
                  <a:cubicBezTo>
                    <a:pt x="3351" y="1465"/>
                    <a:pt x="3345" y="1469"/>
                    <a:pt x="3339" y="1471"/>
                  </a:cubicBezTo>
                  <a:cubicBezTo>
                    <a:pt x="3333" y="1474"/>
                    <a:pt x="3327" y="1477"/>
                    <a:pt x="3321" y="1480"/>
                  </a:cubicBezTo>
                  <a:cubicBezTo>
                    <a:pt x="3296" y="1490"/>
                    <a:pt x="3271" y="1499"/>
                    <a:pt x="3245" y="1506"/>
                  </a:cubicBezTo>
                  <a:cubicBezTo>
                    <a:pt x="3193" y="1520"/>
                    <a:pt x="3139" y="1527"/>
                    <a:pt x="3085" y="1534"/>
                  </a:cubicBezTo>
                  <a:cubicBezTo>
                    <a:pt x="3031" y="1540"/>
                    <a:pt x="2977" y="1543"/>
                    <a:pt x="2923" y="1547"/>
                  </a:cubicBezTo>
                  <a:cubicBezTo>
                    <a:pt x="2814" y="1555"/>
                    <a:pt x="2705" y="1561"/>
                    <a:pt x="2596" y="1567"/>
                  </a:cubicBezTo>
                  <a:cubicBezTo>
                    <a:pt x="2569" y="1569"/>
                    <a:pt x="2542" y="1570"/>
                    <a:pt x="2514" y="1573"/>
                  </a:cubicBezTo>
                  <a:cubicBezTo>
                    <a:pt x="2433" y="1580"/>
                    <a:pt x="2433" y="1580"/>
                    <a:pt x="2433" y="1580"/>
                  </a:cubicBezTo>
                  <a:cubicBezTo>
                    <a:pt x="2270" y="1595"/>
                    <a:pt x="2270" y="1595"/>
                    <a:pt x="2270" y="1595"/>
                  </a:cubicBezTo>
                  <a:cubicBezTo>
                    <a:pt x="2053" y="1614"/>
                    <a:pt x="1836" y="1643"/>
                    <a:pt x="1621" y="1678"/>
                  </a:cubicBezTo>
                  <a:cubicBezTo>
                    <a:pt x="1405" y="1713"/>
                    <a:pt x="1190" y="1752"/>
                    <a:pt x="979" y="1810"/>
                  </a:cubicBezTo>
                  <a:cubicBezTo>
                    <a:pt x="769" y="1869"/>
                    <a:pt x="560" y="1940"/>
                    <a:pt x="371" y="2054"/>
                  </a:cubicBezTo>
                  <a:cubicBezTo>
                    <a:pt x="278" y="2111"/>
                    <a:pt x="188" y="2178"/>
                    <a:pt x="117" y="2264"/>
                  </a:cubicBezTo>
                  <a:cubicBezTo>
                    <a:pt x="99" y="2286"/>
                    <a:pt x="83" y="2308"/>
                    <a:pt x="68" y="2332"/>
                  </a:cubicBezTo>
                  <a:cubicBezTo>
                    <a:pt x="58" y="2350"/>
                    <a:pt x="58" y="2350"/>
                    <a:pt x="58" y="2350"/>
                  </a:cubicBezTo>
                  <a:cubicBezTo>
                    <a:pt x="48" y="2369"/>
                    <a:pt x="48" y="2369"/>
                    <a:pt x="48" y="2369"/>
                  </a:cubicBezTo>
                  <a:cubicBezTo>
                    <a:pt x="45" y="2376"/>
                    <a:pt x="42" y="2381"/>
                    <a:pt x="39" y="2388"/>
                  </a:cubicBezTo>
                  <a:cubicBezTo>
                    <a:pt x="36" y="2394"/>
                    <a:pt x="33" y="2401"/>
                    <a:pt x="31" y="2407"/>
                  </a:cubicBezTo>
                  <a:cubicBezTo>
                    <a:pt x="10" y="2459"/>
                    <a:pt x="0" y="2516"/>
                    <a:pt x="3" y="2573"/>
                  </a:cubicBezTo>
                  <a:cubicBezTo>
                    <a:pt x="6" y="2686"/>
                    <a:pt x="58" y="2792"/>
                    <a:pt x="127" y="2878"/>
                  </a:cubicBezTo>
                  <a:cubicBezTo>
                    <a:pt x="197" y="2965"/>
                    <a:pt x="282" y="3037"/>
                    <a:pt x="376" y="3095"/>
                  </a:cubicBezTo>
                  <a:cubicBezTo>
                    <a:pt x="470" y="3154"/>
                    <a:pt x="571" y="3198"/>
                    <a:pt x="673" y="3238"/>
                  </a:cubicBezTo>
                  <a:cubicBezTo>
                    <a:pt x="724" y="3257"/>
                    <a:pt x="776" y="3275"/>
                    <a:pt x="827" y="3293"/>
                  </a:cubicBezTo>
                  <a:cubicBezTo>
                    <a:pt x="853" y="3302"/>
                    <a:pt x="878" y="3311"/>
                    <a:pt x="905" y="3319"/>
                  </a:cubicBezTo>
                  <a:cubicBezTo>
                    <a:pt x="984" y="3343"/>
                    <a:pt x="984" y="3343"/>
                    <a:pt x="984" y="3343"/>
                  </a:cubicBezTo>
                  <a:cubicBezTo>
                    <a:pt x="1140" y="3391"/>
                    <a:pt x="1140" y="3391"/>
                    <a:pt x="1140" y="3391"/>
                  </a:cubicBezTo>
                  <a:cubicBezTo>
                    <a:pt x="1166" y="3398"/>
                    <a:pt x="1192" y="3407"/>
                    <a:pt x="1219" y="3414"/>
                  </a:cubicBezTo>
                  <a:cubicBezTo>
                    <a:pt x="1298" y="3435"/>
                    <a:pt x="1298" y="3435"/>
                    <a:pt x="1298" y="3435"/>
                  </a:cubicBezTo>
                  <a:cubicBezTo>
                    <a:pt x="1614" y="3520"/>
                    <a:pt x="1614" y="3520"/>
                    <a:pt x="1614" y="3520"/>
                  </a:cubicBezTo>
                  <a:cubicBezTo>
                    <a:pt x="1771" y="3563"/>
                    <a:pt x="1771" y="3563"/>
                    <a:pt x="1771" y="3563"/>
                  </a:cubicBezTo>
                  <a:cubicBezTo>
                    <a:pt x="1798" y="3570"/>
                    <a:pt x="1825" y="3577"/>
                    <a:pt x="1850" y="3584"/>
                  </a:cubicBezTo>
                  <a:cubicBezTo>
                    <a:pt x="1928" y="3607"/>
                    <a:pt x="1928" y="3607"/>
                    <a:pt x="1928" y="3607"/>
                  </a:cubicBezTo>
                  <a:cubicBezTo>
                    <a:pt x="2085" y="3654"/>
                    <a:pt x="2085" y="3654"/>
                    <a:pt x="2085" y="3654"/>
                  </a:cubicBezTo>
                  <a:cubicBezTo>
                    <a:pt x="2111" y="3661"/>
                    <a:pt x="2138" y="3669"/>
                    <a:pt x="2163" y="3677"/>
                  </a:cubicBezTo>
                  <a:cubicBezTo>
                    <a:pt x="2240" y="3704"/>
                    <a:pt x="2240" y="3704"/>
                    <a:pt x="2240" y="3704"/>
                  </a:cubicBezTo>
                  <a:cubicBezTo>
                    <a:pt x="2316" y="3732"/>
                    <a:pt x="2316" y="3732"/>
                    <a:pt x="2316" y="3732"/>
                  </a:cubicBezTo>
                  <a:cubicBezTo>
                    <a:pt x="2341" y="3742"/>
                    <a:pt x="2366" y="3752"/>
                    <a:pt x="2391" y="3763"/>
                  </a:cubicBezTo>
                  <a:cubicBezTo>
                    <a:pt x="2415" y="3774"/>
                    <a:pt x="2439" y="3786"/>
                    <a:pt x="2462" y="3799"/>
                  </a:cubicBezTo>
                  <a:cubicBezTo>
                    <a:pt x="2470" y="3804"/>
                    <a:pt x="2470" y="3804"/>
                    <a:pt x="2470" y="3804"/>
                  </a:cubicBezTo>
                  <a:cubicBezTo>
                    <a:pt x="2479" y="3809"/>
                    <a:pt x="2479" y="3809"/>
                    <a:pt x="2479" y="3809"/>
                  </a:cubicBezTo>
                  <a:cubicBezTo>
                    <a:pt x="2496" y="3820"/>
                    <a:pt x="2496" y="3820"/>
                    <a:pt x="2496" y="3820"/>
                  </a:cubicBezTo>
                  <a:cubicBezTo>
                    <a:pt x="2531" y="3842"/>
                    <a:pt x="2531" y="3842"/>
                    <a:pt x="2531" y="3842"/>
                  </a:cubicBezTo>
                  <a:cubicBezTo>
                    <a:pt x="2574" y="3871"/>
                    <a:pt x="2617" y="3905"/>
                    <a:pt x="2651" y="3945"/>
                  </a:cubicBezTo>
                  <a:cubicBezTo>
                    <a:pt x="2668" y="3964"/>
                    <a:pt x="2683" y="3985"/>
                    <a:pt x="2695" y="4008"/>
                  </a:cubicBezTo>
                  <a:cubicBezTo>
                    <a:pt x="2698" y="4014"/>
                    <a:pt x="2701" y="4020"/>
                    <a:pt x="2703" y="4025"/>
                  </a:cubicBezTo>
                  <a:cubicBezTo>
                    <a:pt x="2706" y="4033"/>
                    <a:pt x="2706" y="4033"/>
                    <a:pt x="2706" y="4033"/>
                  </a:cubicBezTo>
                  <a:cubicBezTo>
                    <a:pt x="2709" y="4043"/>
                    <a:pt x="2709" y="4043"/>
                    <a:pt x="2709" y="4043"/>
                  </a:cubicBezTo>
                  <a:cubicBezTo>
                    <a:pt x="2715" y="4063"/>
                    <a:pt x="2715" y="4063"/>
                    <a:pt x="2715" y="4063"/>
                  </a:cubicBezTo>
                  <a:cubicBezTo>
                    <a:pt x="2716" y="4065"/>
                    <a:pt x="2715" y="4062"/>
                    <a:pt x="2716" y="4063"/>
                  </a:cubicBezTo>
                  <a:cubicBezTo>
                    <a:pt x="2716" y="4066"/>
                    <a:pt x="2716" y="4066"/>
                    <a:pt x="2716" y="4066"/>
                  </a:cubicBezTo>
                  <a:cubicBezTo>
                    <a:pt x="2717" y="4098"/>
                    <a:pt x="2717" y="4098"/>
                    <a:pt x="2717" y="4098"/>
                  </a:cubicBezTo>
                  <a:cubicBezTo>
                    <a:pt x="2719" y="4098"/>
                    <a:pt x="2719" y="4098"/>
                    <a:pt x="2719" y="4098"/>
                  </a:cubicBezTo>
                  <a:cubicBezTo>
                    <a:pt x="2719" y="4098"/>
                    <a:pt x="2719" y="4098"/>
                    <a:pt x="2719" y="4098"/>
                  </a:cubicBezTo>
                  <a:cubicBezTo>
                    <a:pt x="2720" y="4098"/>
                    <a:pt x="2720" y="4098"/>
                    <a:pt x="2720" y="4098"/>
                  </a:cubicBezTo>
                  <a:cubicBezTo>
                    <a:pt x="2720" y="4098"/>
                    <a:pt x="2720" y="4098"/>
                    <a:pt x="2720" y="4098"/>
                  </a:cubicBezTo>
                  <a:cubicBezTo>
                    <a:pt x="2721" y="4098"/>
                    <a:pt x="2721" y="4098"/>
                    <a:pt x="2721" y="4098"/>
                  </a:cubicBezTo>
                  <a:cubicBezTo>
                    <a:pt x="2757" y="4098"/>
                    <a:pt x="2757" y="4098"/>
                    <a:pt x="2757" y="4098"/>
                  </a:cubicBezTo>
                  <a:cubicBezTo>
                    <a:pt x="2756" y="4098"/>
                    <a:pt x="2756" y="4098"/>
                    <a:pt x="2756" y="4098"/>
                  </a:cubicBezTo>
                  <a:cubicBezTo>
                    <a:pt x="2756" y="4098"/>
                    <a:pt x="2756" y="4098"/>
                    <a:pt x="2756" y="4098"/>
                  </a:cubicBezTo>
                  <a:cubicBezTo>
                    <a:pt x="2756" y="4098"/>
                    <a:pt x="2756" y="4098"/>
                    <a:pt x="2756" y="4098"/>
                  </a:cubicBezTo>
                  <a:cubicBezTo>
                    <a:pt x="2754" y="4098"/>
                    <a:pt x="2754" y="4098"/>
                    <a:pt x="2754" y="4098"/>
                  </a:cubicBezTo>
                  <a:cubicBezTo>
                    <a:pt x="2755" y="4098"/>
                    <a:pt x="2755" y="4098"/>
                    <a:pt x="2755" y="4098"/>
                  </a:cubicBezTo>
                  <a:cubicBezTo>
                    <a:pt x="2754" y="4094"/>
                    <a:pt x="2753" y="4067"/>
                    <a:pt x="2752" y="4063"/>
                  </a:cubicBezTo>
                  <a:cubicBezTo>
                    <a:pt x="2751" y="4058"/>
                    <a:pt x="2751" y="4058"/>
                    <a:pt x="2751" y="4058"/>
                  </a:cubicBezTo>
                  <a:cubicBezTo>
                    <a:pt x="2751" y="4056"/>
                    <a:pt x="2751" y="4056"/>
                    <a:pt x="2751" y="4056"/>
                  </a:cubicBezTo>
                  <a:cubicBezTo>
                    <a:pt x="2751" y="4055"/>
                    <a:pt x="2749" y="4051"/>
                    <a:pt x="2750" y="4052"/>
                  </a:cubicBezTo>
                  <a:cubicBezTo>
                    <a:pt x="2743" y="4032"/>
                    <a:pt x="2743" y="4032"/>
                    <a:pt x="2743" y="4032"/>
                  </a:cubicBezTo>
                  <a:cubicBezTo>
                    <a:pt x="2740" y="4022"/>
                    <a:pt x="2740" y="4022"/>
                    <a:pt x="2740" y="4022"/>
                  </a:cubicBezTo>
                  <a:cubicBezTo>
                    <a:pt x="2738" y="4016"/>
                    <a:pt x="2738" y="4016"/>
                    <a:pt x="2738" y="4016"/>
                  </a:cubicBezTo>
                  <a:cubicBezTo>
                    <a:pt x="2736" y="4011"/>
                    <a:pt x="2736" y="4011"/>
                    <a:pt x="2736" y="4011"/>
                  </a:cubicBezTo>
                  <a:cubicBezTo>
                    <a:pt x="2733" y="4005"/>
                    <a:pt x="2730" y="3998"/>
                    <a:pt x="2727" y="3992"/>
                  </a:cubicBezTo>
                  <a:cubicBezTo>
                    <a:pt x="2713" y="3966"/>
                    <a:pt x="2696" y="3943"/>
                    <a:pt x="2678" y="3921"/>
                  </a:cubicBezTo>
                  <a:cubicBezTo>
                    <a:pt x="2659" y="3900"/>
                    <a:pt x="2638" y="3881"/>
                    <a:pt x="2617" y="3862"/>
                  </a:cubicBezTo>
                  <a:cubicBezTo>
                    <a:pt x="2609" y="3856"/>
                    <a:pt x="2609" y="3856"/>
                    <a:pt x="2609" y="3856"/>
                  </a:cubicBezTo>
                  <a:cubicBezTo>
                    <a:pt x="2605" y="3852"/>
                    <a:pt x="2605" y="3852"/>
                    <a:pt x="2605" y="3852"/>
                  </a:cubicBezTo>
                  <a:cubicBezTo>
                    <a:pt x="2601" y="3849"/>
                    <a:pt x="2601" y="3849"/>
                    <a:pt x="2601" y="3849"/>
                  </a:cubicBezTo>
                  <a:cubicBezTo>
                    <a:pt x="2584" y="3837"/>
                    <a:pt x="2584" y="3837"/>
                    <a:pt x="2584" y="3837"/>
                  </a:cubicBezTo>
                  <a:cubicBezTo>
                    <a:pt x="2568" y="3824"/>
                    <a:pt x="2568" y="3824"/>
                    <a:pt x="2568" y="3824"/>
                  </a:cubicBezTo>
                  <a:cubicBezTo>
                    <a:pt x="2568" y="3824"/>
                    <a:pt x="2565" y="3822"/>
                    <a:pt x="2565" y="3822"/>
                  </a:cubicBezTo>
                  <a:cubicBezTo>
                    <a:pt x="2563" y="3821"/>
                    <a:pt x="2563" y="3821"/>
                    <a:pt x="2563" y="3821"/>
                  </a:cubicBezTo>
                  <a:cubicBezTo>
                    <a:pt x="2558" y="3818"/>
                    <a:pt x="2558" y="3818"/>
                    <a:pt x="2558" y="3818"/>
                  </a:cubicBezTo>
                  <a:cubicBezTo>
                    <a:pt x="2550" y="3812"/>
                    <a:pt x="2550" y="3812"/>
                    <a:pt x="2550" y="3812"/>
                  </a:cubicBezTo>
                  <a:cubicBezTo>
                    <a:pt x="2515" y="3791"/>
                    <a:pt x="2515" y="3791"/>
                    <a:pt x="2515" y="3791"/>
                  </a:cubicBezTo>
                  <a:cubicBezTo>
                    <a:pt x="2498" y="3780"/>
                    <a:pt x="2498" y="3780"/>
                    <a:pt x="2498" y="3780"/>
                  </a:cubicBezTo>
                  <a:cubicBezTo>
                    <a:pt x="2489" y="3774"/>
                    <a:pt x="2489" y="3774"/>
                    <a:pt x="2489" y="3774"/>
                  </a:cubicBezTo>
                  <a:cubicBezTo>
                    <a:pt x="2479" y="3769"/>
                    <a:pt x="2479" y="3769"/>
                    <a:pt x="2479" y="3769"/>
                  </a:cubicBezTo>
                  <a:cubicBezTo>
                    <a:pt x="2455" y="3755"/>
                    <a:pt x="2430" y="3743"/>
                    <a:pt x="2405" y="3732"/>
                  </a:cubicBezTo>
                  <a:cubicBezTo>
                    <a:pt x="2380" y="3720"/>
                    <a:pt x="2354" y="3710"/>
                    <a:pt x="2329" y="3700"/>
                  </a:cubicBezTo>
                  <a:cubicBezTo>
                    <a:pt x="2251" y="3672"/>
                    <a:pt x="2251" y="3672"/>
                    <a:pt x="2251" y="3672"/>
                  </a:cubicBezTo>
                  <a:cubicBezTo>
                    <a:pt x="2174" y="3645"/>
                    <a:pt x="2174" y="3645"/>
                    <a:pt x="2174" y="3645"/>
                  </a:cubicBezTo>
                  <a:cubicBezTo>
                    <a:pt x="2146" y="3636"/>
                    <a:pt x="2121" y="3629"/>
                    <a:pt x="2095" y="3621"/>
                  </a:cubicBezTo>
                  <a:cubicBezTo>
                    <a:pt x="1938" y="3576"/>
                    <a:pt x="1938" y="3576"/>
                    <a:pt x="1938" y="3576"/>
                  </a:cubicBezTo>
                  <a:cubicBezTo>
                    <a:pt x="1859" y="3553"/>
                    <a:pt x="1859" y="3553"/>
                    <a:pt x="1859" y="3553"/>
                  </a:cubicBezTo>
                  <a:cubicBezTo>
                    <a:pt x="1832" y="3545"/>
                    <a:pt x="1806" y="3539"/>
                    <a:pt x="1780" y="3531"/>
                  </a:cubicBezTo>
                  <a:cubicBezTo>
                    <a:pt x="1622" y="3489"/>
                    <a:pt x="1622" y="3489"/>
                    <a:pt x="1622" y="3489"/>
                  </a:cubicBezTo>
                  <a:cubicBezTo>
                    <a:pt x="1306" y="3405"/>
                    <a:pt x="1306" y="3405"/>
                    <a:pt x="1306" y="3405"/>
                  </a:cubicBezTo>
                  <a:cubicBezTo>
                    <a:pt x="1227" y="3384"/>
                    <a:pt x="1227" y="3384"/>
                    <a:pt x="1227" y="3384"/>
                  </a:cubicBezTo>
                  <a:cubicBezTo>
                    <a:pt x="1202" y="3377"/>
                    <a:pt x="1175" y="3369"/>
                    <a:pt x="1149" y="3361"/>
                  </a:cubicBezTo>
                  <a:cubicBezTo>
                    <a:pt x="992" y="3314"/>
                    <a:pt x="992" y="3314"/>
                    <a:pt x="992" y="3314"/>
                  </a:cubicBezTo>
                  <a:cubicBezTo>
                    <a:pt x="914" y="3290"/>
                    <a:pt x="914" y="3290"/>
                    <a:pt x="914" y="3290"/>
                  </a:cubicBezTo>
                  <a:cubicBezTo>
                    <a:pt x="889" y="3282"/>
                    <a:pt x="863" y="3273"/>
                    <a:pt x="837" y="3265"/>
                  </a:cubicBezTo>
                  <a:cubicBezTo>
                    <a:pt x="785" y="3247"/>
                    <a:pt x="734" y="3229"/>
                    <a:pt x="683" y="3210"/>
                  </a:cubicBezTo>
                  <a:cubicBezTo>
                    <a:pt x="582" y="3171"/>
                    <a:pt x="483" y="3128"/>
                    <a:pt x="391" y="3071"/>
                  </a:cubicBezTo>
                  <a:cubicBezTo>
                    <a:pt x="300" y="3014"/>
                    <a:pt x="216" y="2944"/>
                    <a:pt x="149" y="2861"/>
                  </a:cubicBezTo>
                  <a:cubicBezTo>
                    <a:pt x="116" y="2819"/>
                    <a:pt x="86" y="2774"/>
                    <a:pt x="65" y="2725"/>
                  </a:cubicBezTo>
                  <a:cubicBezTo>
                    <a:pt x="44" y="2676"/>
                    <a:pt x="31" y="2624"/>
                    <a:pt x="29" y="2572"/>
                  </a:cubicBezTo>
                  <a:cubicBezTo>
                    <a:pt x="24" y="2465"/>
                    <a:pt x="69" y="2363"/>
                    <a:pt x="137" y="2281"/>
                  </a:cubicBezTo>
                  <a:cubicBezTo>
                    <a:pt x="205" y="2198"/>
                    <a:pt x="292" y="2132"/>
                    <a:pt x="384" y="2075"/>
                  </a:cubicBezTo>
                  <a:cubicBezTo>
                    <a:pt x="569" y="1963"/>
                    <a:pt x="777" y="1891"/>
                    <a:pt x="985" y="1832"/>
                  </a:cubicBezTo>
                  <a:cubicBezTo>
                    <a:pt x="1195" y="1775"/>
                    <a:pt x="1409" y="1735"/>
                    <a:pt x="1624" y="1699"/>
                  </a:cubicBezTo>
                  <a:cubicBezTo>
                    <a:pt x="1839" y="1664"/>
                    <a:pt x="2055" y="1634"/>
                    <a:pt x="2272" y="1614"/>
                  </a:cubicBezTo>
                  <a:cubicBezTo>
                    <a:pt x="2435" y="1599"/>
                    <a:pt x="2435" y="1599"/>
                    <a:pt x="2435" y="1599"/>
                  </a:cubicBezTo>
                  <a:cubicBezTo>
                    <a:pt x="2516" y="1591"/>
                    <a:pt x="2516" y="1591"/>
                    <a:pt x="2516" y="1591"/>
                  </a:cubicBezTo>
                  <a:cubicBezTo>
                    <a:pt x="2598" y="1586"/>
                    <a:pt x="2598" y="1586"/>
                    <a:pt x="2598" y="1586"/>
                  </a:cubicBezTo>
                  <a:cubicBezTo>
                    <a:pt x="2706" y="1579"/>
                    <a:pt x="2815" y="1573"/>
                    <a:pt x="2924" y="1565"/>
                  </a:cubicBezTo>
                  <a:cubicBezTo>
                    <a:pt x="2978" y="1561"/>
                    <a:pt x="3033" y="1557"/>
                    <a:pt x="3087" y="1551"/>
                  </a:cubicBezTo>
                  <a:cubicBezTo>
                    <a:pt x="3141" y="1544"/>
                    <a:pt x="3196" y="1536"/>
                    <a:pt x="3249" y="1522"/>
                  </a:cubicBezTo>
                  <a:cubicBezTo>
                    <a:pt x="3276" y="1515"/>
                    <a:pt x="3302" y="1506"/>
                    <a:pt x="3328" y="1495"/>
                  </a:cubicBezTo>
                  <a:cubicBezTo>
                    <a:pt x="3334" y="1492"/>
                    <a:pt x="3340" y="1489"/>
                    <a:pt x="3346" y="1486"/>
                  </a:cubicBezTo>
                  <a:cubicBezTo>
                    <a:pt x="3353" y="1483"/>
                    <a:pt x="3359" y="1479"/>
                    <a:pt x="3365" y="1476"/>
                  </a:cubicBezTo>
                  <a:cubicBezTo>
                    <a:pt x="3383" y="1466"/>
                    <a:pt x="3383" y="1466"/>
                    <a:pt x="3383" y="1466"/>
                  </a:cubicBezTo>
                  <a:cubicBezTo>
                    <a:pt x="3387" y="1464"/>
                    <a:pt x="3387" y="1464"/>
                    <a:pt x="3387" y="1464"/>
                  </a:cubicBezTo>
                  <a:cubicBezTo>
                    <a:pt x="3392" y="1461"/>
                    <a:pt x="3392" y="1461"/>
                    <a:pt x="3392" y="1461"/>
                  </a:cubicBezTo>
                  <a:cubicBezTo>
                    <a:pt x="3401" y="1455"/>
                    <a:pt x="3401" y="1455"/>
                    <a:pt x="3401" y="1455"/>
                  </a:cubicBezTo>
                  <a:cubicBezTo>
                    <a:pt x="3423" y="1439"/>
                    <a:pt x="3445" y="1418"/>
                    <a:pt x="3457" y="1391"/>
                  </a:cubicBezTo>
                  <a:cubicBezTo>
                    <a:pt x="3458" y="1387"/>
                    <a:pt x="3459" y="1385"/>
                    <a:pt x="3461" y="1380"/>
                  </a:cubicBezTo>
                  <a:cubicBezTo>
                    <a:pt x="3463" y="1370"/>
                    <a:pt x="3463" y="1370"/>
                    <a:pt x="3463" y="1370"/>
                  </a:cubicBezTo>
                  <a:cubicBezTo>
                    <a:pt x="3464" y="1365"/>
                    <a:pt x="3464" y="1365"/>
                    <a:pt x="3464" y="1365"/>
                  </a:cubicBezTo>
                  <a:cubicBezTo>
                    <a:pt x="3465" y="1363"/>
                    <a:pt x="3465" y="1360"/>
                    <a:pt x="3465" y="1359"/>
                  </a:cubicBezTo>
                  <a:cubicBezTo>
                    <a:pt x="3466" y="1355"/>
                    <a:pt x="3466" y="1351"/>
                    <a:pt x="3466" y="1348"/>
                  </a:cubicBezTo>
                  <a:cubicBezTo>
                    <a:pt x="3465" y="1333"/>
                    <a:pt x="3461" y="1318"/>
                    <a:pt x="3455" y="1305"/>
                  </a:cubicBezTo>
                  <a:cubicBezTo>
                    <a:pt x="3442" y="1279"/>
                    <a:pt x="3419" y="1259"/>
                    <a:pt x="3396" y="1244"/>
                  </a:cubicBezTo>
                  <a:cubicBezTo>
                    <a:pt x="3373" y="1229"/>
                    <a:pt x="3348" y="1215"/>
                    <a:pt x="3323" y="1204"/>
                  </a:cubicBezTo>
                  <a:cubicBezTo>
                    <a:pt x="3273" y="1181"/>
                    <a:pt x="3220" y="1165"/>
                    <a:pt x="3167" y="1152"/>
                  </a:cubicBezTo>
                  <a:cubicBezTo>
                    <a:pt x="3061" y="1124"/>
                    <a:pt x="2954" y="1105"/>
                    <a:pt x="2846" y="1087"/>
                  </a:cubicBezTo>
                  <a:cubicBezTo>
                    <a:pt x="2631" y="1050"/>
                    <a:pt x="2416" y="1017"/>
                    <a:pt x="2204" y="968"/>
                  </a:cubicBezTo>
                  <a:cubicBezTo>
                    <a:pt x="2097" y="944"/>
                    <a:pt x="1993" y="913"/>
                    <a:pt x="1891" y="874"/>
                  </a:cubicBezTo>
                  <a:cubicBezTo>
                    <a:pt x="1841" y="855"/>
                    <a:pt x="1790" y="834"/>
                    <a:pt x="1742" y="809"/>
                  </a:cubicBezTo>
                  <a:cubicBezTo>
                    <a:pt x="1724" y="800"/>
                    <a:pt x="1724" y="800"/>
                    <a:pt x="1724" y="800"/>
                  </a:cubicBezTo>
                  <a:cubicBezTo>
                    <a:pt x="1719" y="797"/>
                    <a:pt x="1712" y="793"/>
                    <a:pt x="1707" y="790"/>
                  </a:cubicBezTo>
                  <a:cubicBezTo>
                    <a:pt x="1672" y="768"/>
                    <a:pt x="1672" y="768"/>
                    <a:pt x="1672" y="768"/>
                  </a:cubicBezTo>
                  <a:cubicBezTo>
                    <a:pt x="1655" y="758"/>
                    <a:pt x="1655" y="758"/>
                    <a:pt x="1655" y="758"/>
                  </a:cubicBezTo>
                  <a:cubicBezTo>
                    <a:pt x="1639" y="746"/>
                    <a:pt x="1639" y="746"/>
                    <a:pt x="1639" y="746"/>
                  </a:cubicBezTo>
                  <a:cubicBezTo>
                    <a:pt x="1627" y="737"/>
                    <a:pt x="1617" y="729"/>
                    <a:pt x="1608" y="720"/>
                  </a:cubicBezTo>
                  <a:cubicBezTo>
                    <a:pt x="1590" y="700"/>
                    <a:pt x="1575" y="677"/>
                    <a:pt x="1571" y="651"/>
                  </a:cubicBezTo>
                  <a:cubicBezTo>
                    <a:pt x="1567" y="626"/>
                    <a:pt x="1575" y="599"/>
                    <a:pt x="1589" y="577"/>
                  </a:cubicBezTo>
                  <a:cubicBezTo>
                    <a:pt x="1602" y="554"/>
                    <a:pt x="1622" y="535"/>
                    <a:pt x="1642" y="518"/>
                  </a:cubicBezTo>
                  <a:cubicBezTo>
                    <a:pt x="1663" y="501"/>
                    <a:pt x="1685" y="485"/>
                    <a:pt x="1709" y="472"/>
                  </a:cubicBezTo>
                  <a:cubicBezTo>
                    <a:pt x="1804" y="419"/>
                    <a:pt x="1908" y="386"/>
                    <a:pt x="2011" y="351"/>
                  </a:cubicBezTo>
                  <a:cubicBezTo>
                    <a:pt x="2063" y="333"/>
                    <a:pt x="2114" y="315"/>
                    <a:pt x="2165" y="296"/>
                  </a:cubicBezTo>
                  <a:cubicBezTo>
                    <a:pt x="2216" y="276"/>
                    <a:pt x="2267" y="255"/>
                    <a:pt x="2315" y="229"/>
                  </a:cubicBezTo>
                  <a:cubicBezTo>
                    <a:pt x="2364" y="205"/>
                    <a:pt x="2413" y="178"/>
                    <a:pt x="2452" y="139"/>
                  </a:cubicBezTo>
                  <a:cubicBezTo>
                    <a:pt x="2472" y="119"/>
                    <a:pt x="2486" y="96"/>
                    <a:pt x="2500" y="72"/>
                  </a:cubicBezTo>
                  <a:cubicBezTo>
                    <a:pt x="2507" y="60"/>
                    <a:pt x="2513" y="48"/>
                    <a:pt x="2519" y="35"/>
                  </a:cubicBezTo>
                  <a:cubicBezTo>
                    <a:pt x="2522" y="29"/>
                    <a:pt x="2524" y="23"/>
                    <a:pt x="2527" y="16"/>
                  </a:cubicBezTo>
                  <a:cubicBezTo>
                    <a:pt x="2531" y="7"/>
                    <a:pt x="2531" y="7"/>
                    <a:pt x="2531" y="7"/>
                  </a:cubicBezTo>
                  <a:cubicBezTo>
                    <a:pt x="2532" y="2"/>
                    <a:pt x="2532" y="2"/>
                    <a:pt x="2532" y="2"/>
                  </a:cubicBezTo>
                  <a:lnTo>
                    <a:pt x="25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Freeform 21">
              <a:extLst>
                <a:ext uri="{FF2B5EF4-FFF2-40B4-BE49-F238E27FC236}">
                  <a16:creationId xmlns="" xmlns:a16="http://schemas.microsoft.com/office/drawing/2014/main" id="{CE9177D0-08AC-407E-B604-F76C59E3465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79474" y="2794047"/>
              <a:ext cx="3855656" cy="4063318"/>
            </a:xfrm>
            <a:custGeom>
              <a:avLst/>
              <a:gdLst>
                <a:gd name="T0" fmla="*/ 3809 w 3809"/>
                <a:gd name="T1" fmla="*/ 4031 h 4031"/>
                <a:gd name="T2" fmla="*/ 3402 w 3809"/>
                <a:gd name="T3" fmla="*/ 3683 h 4031"/>
                <a:gd name="T4" fmla="*/ 3243 w 3809"/>
                <a:gd name="T5" fmla="*/ 3486 h 4031"/>
                <a:gd name="T6" fmla="*/ 2758 w 3809"/>
                <a:gd name="T7" fmla="*/ 3276 h 4031"/>
                <a:gd name="T8" fmla="*/ 2456 w 3809"/>
                <a:gd name="T9" fmla="*/ 3180 h 4031"/>
                <a:gd name="T10" fmla="*/ 1825 w 3809"/>
                <a:gd name="T11" fmla="*/ 2888 h 4031"/>
                <a:gd name="T12" fmla="*/ 1108 w 3809"/>
                <a:gd name="T13" fmla="*/ 2750 h 4031"/>
                <a:gd name="T14" fmla="*/ 1407 w 3809"/>
                <a:gd name="T15" fmla="*/ 2806 h 4031"/>
                <a:gd name="T16" fmla="*/ 302 w 3809"/>
                <a:gd name="T17" fmla="*/ 2646 h 4031"/>
                <a:gd name="T18" fmla="*/ 479 w 3809"/>
                <a:gd name="T19" fmla="*/ 2608 h 4031"/>
                <a:gd name="T20" fmla="*/ 157 w 3809"/>
                <a:gd name="T21" fmla="*/ 2366 h 4031"/>
                <a:gd name="T22" fmla="*/ 39 w 3809"/>
                <a:gd name="T23" fmla="*/ 2187 h 4031"/>
                <a:gd name="T24" fmla="*/ 171 w 3809"/>
                <a:gd name="T25" fmla="*/ 2062 h 4031"/>
                <a:gd name="T26" fmla="*/ 737 w 3809"/>
                <a:gd name="T27" fmla="*/ 1943 h 4031"/>
                <a:gd name="T28" fmla="*/ 549 w 3809"/>
                <a:gd name="T29" fmla="*/ 1991 h 4031"/>
                <a:gd name="T30" fmla="*/ 1129 w 3809"/>
                <a:gd name="T31" fmla="*/ 1794 h 4031"/>
                <a:gd name="T32" fmla="*/ 1369 w 3809"/>
                <a:gd name="T33" fmla="*/ 1762 h 4031"/>
                <a:gd name="T34" fmla="*/ 1569 w 3809"/>
                <a:gd name="T35" fmla="*/ 1735 h 4031"/>
                <a:gd name="T36" fmla="*/ 1821 w 3809"/>
                <a:gd name="T37" fmla="*/ 1778 h 4031"/>
                <a:gd name="T38" fmla="*/ 1779 w 3809"/>
                <a:gd name="T39" fmla="*/ 1716 h 4031"/>
                <a:gd name="T40" fmla="*/ 2422 w 3809"/>
                <a:gd name="T41" fmla="*/ 1722 h 4031"/>
                <a:gd name="T42" fmla="*/ 2590 w 3809"/>
                <a:gd name="T43" fmla="*/ 1643 h 4031"/>
                <a:gd name="T44" fmla="*/ 2764 w 3809"/>
                <a:gd name="T45" fmla="*/ 1613 h 4031"/>
                <a:gd name="T46" fmla="*/ 3167 w 3809"/>
                <a:gd name="T47" fmla="*/ 1505 h 4031"/>
                <a:gd name="T48" fmla="*/ 3018 w 3809"/>
                <a:gd name="T49" fmla="*/ 1602 h 4031"/>
                <a:gd name="T50" fmla="*/ 3207 w 3809"/>
                <a:gd name="T51" fmla="*/ 1303 h 4031"/>
                <a:gd name="T52" fmla="*/ 3165 w 3809"/>
                <a:gd name="T53" fmla="*/ 1210 h 4031"/>
                <a:gd name="T54" fmla="*/ 3070 w 3809"/>
                <a:gd name="T55" fmla="*/ 1128 h 4031"/>
                <a:gd name="T56" fmla="*/ 3025 w 3809"/>
                <a:gd name="T57" fmla="*/ 1041 h 4031"/>
                <a:gd name="T58" fmla="*/ 2963 w 3809"/>
                <a:gd name="T59" fmla="*/ 1073 h 4031"/>
                <a:gd name="T60" fmla="*/ 2690 w 3809"/>
                <a:gd name="T61" fmla="*/ 990 h 4031"/>
                <a:gd name="T62" fmla="*/ 2443 w 3809"/>
                <a:gd name="T63" fmla="*/ 885 h 4031"/>
                <a:gd name="T64" fmla="*/ 2384 w 3809"/>
                <a:gd name="T65" fmla="*/ 923 h 4031"/>
                <a:gd name="T66" fmla="*/ 1924 w 3809"/>
                <a:gd name="T67" fmla="*/ 835 h 4031"/>
                <a:gd name="T68" fmla="*/ 1976 w 3809"/>
                <a:gd name="T69" fmla="*/ 802 h 4031"/>
                <a:gd name="T70" fmla="*/ 1805 w 3809"/>
                <a:gd name="T71" fmla="*/ 812 h 4031"/>
                <a:gd name="T72" fmla="*/ 1476 w 3809"/>
                <a:gd name="T73" fmla="*/ 707 h 4031"/>
                <a:gd name="T74" fmla="*/ 1608 w 3809"/>
                <a:gd name="T75" fmla="*/ 732 h 4031"/>
                <a:gd name="T76" fmla="*/ 1231 w 3809"/>
                <a:gd name="T77" fmla="*/ 656 h 4031"/>
                <a:gd name="T78" fmla="*/ 1291 w 3809"/>
                <a:gd name="T79" fmla="*/ 640 h 4031"/>
                <a:gd name="T80" fmla="*/ 1132 w 3809"/>
                <a:gd name="T81" fmla="*/ 538 h 4031"/>
                <a:gd name="T82" fmla="*/ 1154 w 3809"/>
                <a:gd name="T83" fmla="*/ 482 h 4031"/>
                <a:gd name="T84" fmla="*/ 1233 w 3809"/>
                <a:gd name="T85" fmla="*/ 421 h 4031"/>
                <a:gd name="T86" fmla="*/ 1432 w 3809"/>
                <a:gd name="T87" fmla="*/ 356 h 4031"/>
                <a:gd name="T88" fmla="*/ 1360 w 3809"/>
                <a:gd name="T89" fmla="*/ 393 h 4031"/>
                <a:gd name="T90" fmla="*/ 1560 w 3809"/>
                <a:gd name="T91" fmla="*/ 276 h 4031"/>
                <a:gd name="T92" fmla="*/ 1686 w 3809"/>
                <a:gd name="T93" fmla="*/ 258 h 4031"/>
                <a:gd name="T94" fmla="*/ 1621 w 3809"/>
                <a:gd name="T95" fmla="*/ 248 h 4031"/>
                <a:gd name="T96" fmla="*/ 1830 w 3809"/>
                <a:gd name="T97" fmla="*/ 161 h 4031"/>
                <a:gd name="T98" fmla="*/ 1790 w 3809"/>
                <a:gd name="T99" fmla="*/ 198 h 4031"/>
                <a:gd name="T100" fmla="*/ 1853 w 3809"/>
                <a:gd name="T101" fmla="*/ 101 h 4031"/>
                <a:gd name="T102" fmla="*/ 1897 w 3809"/>
                <a:gd name="T103" fmla="*/ 81 h 4031"/>
                <a:gd name="T104" fmla="*/ 1872 w 3809"/>
                <a:gd name="T105" fmla="*/ 75 h 4031"/>
                <a:gd name="T106" fmla="*/ 1927 w 3809"/>
                <a:gd name="T107" fmla="*/ 5 h 4031"/>
                <a:gd name="T108" fmla="*/ 1923 w 3809"/>
                <a:gd name="T109" fmla="*/ 29 h 4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09" h="4031">
                  <a:moveTo>
                    <a:pt x="3501" y="3996"/>
                  </a:moveTo>
                  <a:cubicBezTo>
                    <a:pt x="3798" y="3996"/>
                    <a:pt x="3798" y="3996"/>
                    <a:pt x="3798" y="3996"/>
                  </a:cubicBezTo>
                  <a:cubicBezTo>
                    <a:pt x="3809" y="4031"/>
                    <a:pt x="3809" y="4031"/>
                    <a:pt x="3809" y="4031"/>
                  </a:cubicBezTo>
                  <a:cubicBezTo>
                    <a:pt x="3509" y="4031"/>
                    <a:pt x="3509" y="4031"/>
                    <a:pt x="3509" y="4031"/>
                  </a:cubicBezTo>
                  <a:lnTo>
                    <a:pt x="3501" y="3996"/>
                  </a:lnTo>
                  <a:close/>
                  <a:moveTo>
                    <a:pt x="3402" y="3683"/>
                  </a:moveTo>
                  <a:cubicBezTo>
                    <a:pt x="3670" y="3664"/>
                    <a:pt x="3670" y="3664"/>
                    <a:pt x="3670" y="3664"/>
                  </a:cubicBezTo>
                  <a:cubicBezTo>
                    <a:pt x="3616" y="3520"/>
                    <a:pt x="3439" y="3423"/>
                    <a:pt x="3439" y="3423"/>
                  </a:cubicBezTo>
                  <a:cubicBezTo>
                    <a:pt x="3243" y="3486"/>
                    <a:pt x="3243" y="3486"/>
                    <a:pt x="3243" y="3486"/>
                  </a:cubicBezTo>
                  <a:cubicBezTo>
                    <a:pt x="3373" y="3590"/>
                    <a:pt x="3402" y="3683"/>
                    <a:pt x="3402" y="3683"/>
                  </a:cubicBezTo>
                  <a:close/>
                  <a:moveTo>
                    <a:pt x="2456" y="3180"/>
                  </a:moveTo>
                  <a:cubicBezTo>
                    <a:pt x="2594" y="3215"/>
                    <a:pt x="2758" y="3276"/>
                    <a:pt x="2758" y="3276"/>
                  </a:cubicBezTo>
                  <a:cubicBezTo>
                    <a:pt x="2984" y="3203"/>
                    <a:pt x="2984" y="3203"/>
                    <a:pt x="2984" y="3203"/>
                  </a:cubicBezTo>
                  <a:cubicBezTo>
                    <a:pt x="2951" y="3168"/>
                    <a:pt x="2618" y="3083"/>
                    <a:pt x="2618" y="3083"/>
                  </a:cubicBezTo>
                  <a:lnTo>
                    <a:pt x="2456" y="3180"/>
                  </a:lnTo>
                  <a:close/>
                  <a:moveTo>
                    <a:pt x="2026" y="3068"/>
                  </a:moveTo>
                  <a:cubicBezTo>
                    <a:pt x="2193" y="2967"/>
                    <a:pt x="2193" y="2967"/>
                    <a:pt x="2193" y="2967"/>
                  </a:cubicBezTo>
                  <a:cubicBezTo>
                    <a:pt x="2124" y="2940"/>
                    <a:pt x="1825" y="2888"/>
                    <a:pt x="1825" y="2888"/>
                  </a:cubicBezTo>
                  <a:cubicBezTo>
                    <a:pt x="1696" y="2990"/>
                    <a:pt x="1696" y="2990"/>
                    <a:pt x="1696" y="2990"/>
                  </a:cubicBezTo>
                  <a:cubicBezTo>
                    <a:pt x="1857" y="3023"/>
                    <a:pt x="2026" y="3068"/>
                    <a:pt x="2026" y="3068"/>
                  </a:cubicBezTo>
                  <a:close/>
                  <a:moveTo>
                    <a:pt x="1108" y="2750"/>
                  </a:moveTo>
                  <a:cubicBezTo>
                    <a:pt x="960" y="2839"/>
                    <a:pt x="960" y="2839"/>
                    <a:pt x="960" y="2839"/>
                  </a:cubicBezTo>
                  <a:cubicBezTo>
                    <a:pt x="960" y="2839"/>
                    <a:pt x="1221" y="2887"/>
                    <a:pt x="1282" y="2903"/>
                  </a:cubicBezTo>
                  <a:cubicBezTo>
                    <a:pt x="1282" y="2903"/>
                    <a:pt x="1374" y="2832"/>
                    <a:pt x="1407" y="2806"/>
                  </a:cubicBezTo>
                  <a:cubicBezTo>
                    <a:pt x="1407" y="2806"/>
                    <a:pt x="1228" y="2764"/>
                    <a:pt x="1108" y="2750"/>
                  </a:cubicBezTo>
                  <a:close/>
                  <a:moveTo>
                    <a:pt x="479" y="2608"/>
                  </a:moveTo>
                  <a:cubicBezTo>
                    <a:pt x="302" y="2646"/>
                    <a:pt x="302" y="2646"/>
                    <a:pt x="302" y="2646"/>
                  </a:cubicBezTo>
                  <a:cubicBezTo>
                    <a:pt x="302" y="2646"/>
                    <a:pt x="413" y="2719"/>
                    <a:pt x="606" y="2762"/>
                  </a:cubicBezTo>
                  <a:cubicBezTo>
                    <a:pt x="606" y="2762"/>
                    <a:pt x="702" y="2710"/>
                    <a:pt x="742" y="2682"/>
                  </a:cubicBezTo>
                  <a:cubicBezTo>
                    <a:pt x="742" y="2682"/>
                    <a:pt x="592" y="2656"/>
                    <a:pt x="479" y="2608"/>
                  </a:cubicBezTo>
                  <a:close/>
                  <a:moveTo>
                    <a:pt x="77" y="2501"/>
                  </a:moveTo>
                  <a:cubicBezTo>
                    <a:pt x="79" y="2502"/>
                    <a:pt x="228" y="2471"/>
                    <a:pt x="228" y="2471"/>
                  </a:cubicBezTo>
                  <a:cubicBezTo>
                    <a:pt x="228" y="2471"/>
                    <a:pt x="155" y="2402"/>
                    <a:pt x="157" y="2366"/>
                  </a:cubicBezTo>
                  <a:cubicBezTo>
                    <a:pt x="0" y="2360"/>
                    <a:pt x="0" y="2360"/>
                    <a:pt x="0" y="2360"/>
                  </a:cubicBezTo>
                  <a:cubicBezTo>
                    <a:pt x="0" y="2360"/>
                    <a:pt x="11" y="2447"/>
                    <a:pt x="77" y="2501"/>
                  </a:cubicBezTo>
                  <a:close/>
                  <a:moveTo>
                    <a:pt x="39" y="2187"/>
                  </a:moveTo>
                  <a:cubicBezTo>
                    <a:pt x="192" y="2197"/>
                    <a:pt x="192" y="2197"/>
                    <a:pt x="192" y="2197"/>
                  </a:cubicBezTo>
                  <a:cubicBezTo>
                    <a:pt x="192" y="2197"/>
                    <a:pt x="212" y="2158"/>
                    <a:pt x="296" y="2102"/>
                  </a:cubicBezTo>
                  <a:cubicBezTo>
                    <a:pt x="171" y="2062"/>
                    <a:pt x="171" y="2062"/>
                    <a:pt x="171" y="2062"/>
                  </a:cubicBezTo>
                  <a:cubicBezTo>
                    <a:pt x="171" y="2062"/>
                    <a:pt x="70" y="2130"/>
                    <a:pt x="39" y="2187"/>
                  </a:cubicBezTo>
                  <a:close/>
                  <a:moveTo>
                    <a:pt x="549" y="1991"/>
                  </a:moveTo>
                  <a:cubicBezTo>
                    <a:pt x="596" y="1973"/>
                    <a:pt x="737" y="1943"/>
                    <a:pt x="737" y="1943"/>
                  </a:cubicBezTo>
                  <a:cubicBezTo>
                    <a:pt x="633" y="1881"/>
                    <a:pt x="633" y="1881"/>
                    <a:pt x="633" y="1881"/>
                  </a:cubicBezTo>
                  <a:cubicBezTo>
                    <a:pt x="498" y="1907"/>
                    <a:pt x="407" y="1952"/>
                    <a:pt x="407" y="1952"/>
                  </a:cubicBezTo>
                  <a:lnTo>
                    <a:pt x="549" y="1991"/>
                  </a:lnTo>
                  <a:close/>
                  <a:moveTo>
                    <a:pt x="1018" y="1890"/>
                  </a:moveTo>
                  <a:cubicBezTo>
                    <a:pt x="1086" y="1878"/>
                    <a:pt x="1201" y="1860"/>
                    <a:pt x="1201" y="1860"/>
                  </a:cubicBezTo>
                  <a:cubicBezTo>
                    <a:pt x="1129" y="1794"/>
                    <a:pt x="1129" y="1794"/>
                    <a:pt x="1129" y="1794"/>
                  </a:cubicBezTo>
                  <a:cubicBezTo>
                    <a:pt x="913" y="1827"/>
                    <a:pt x="913" y="1827"/>
                    <a:pt x="913" y="1827"/>
                  </a:cubicBezTo>
                  <a:lnTo>
                    <a:pt x="1018" y="1890"/>
                  </a:lnTo>
                  <a:close/>
                  <a:moveTo>
                    <a:pt x="1369" y="1762"/>
                  </a:moveTo>
                  <a:cubicBezTo>
                    <a:pt x="1438" y="1830"/>
                    <a:pt x="1438" y="1830"/>
                    <a:pt x="1438" y="1830"/>
                  </a:cubicBezTo>
                  <a:cubicBezTo>
                    <a:pt x="1438" y="1830"/>
                    <a:pt x="1547" y="1806"/>
                    <a:pt x="1619" y="1804"/>
                  </a:cubicBezTo>
                  <a:cubicBezTo>
                    <a:pt x="1569" y="1735"/>
                    <a:pt x="1569" y="1735"/>
                    <a:pt x="1569" y="1735"/>
                  </a:cubicBezTo>
                  <a:cubicBezTo>
                    <a:pt x="1569" y="1735"/>
                    <a:pt x="1439" y="1745"/>
                    <a:pt x="1369" y="1762"/>
                  </a:cubicBezTo>
                  <a:close/>
                  <a:moveTo>
                    <a:pt x="1779" y="1716"/>
                  </a:moveTo>
                  <a:cubicBezTo>
                    <a:pt x="1821" y="1778"/>
                    <a:pt x="1821" y="1778"/>
                    <a:pt x="1821" y="1778"/>
                  </a:cubicBezTo>
                  <a:cubicBezTo>
                    <a:pt x="1821" y="1778"/>
                    <a:pt x="1966" y="1760"/>
                    <a:pt x="2017" y="1756"/>
                  </a:cubicBezTo>
                  <a:cubicBezTo>
                    <a:pt x="1972" y="1693"/>
                    <a:pt x="1972" y="1693"/>
                    <a:pt x="1972" y="1693"/>
                  </a:cubicBezTo>
                  <a:cubicBezTo>
                    <a:pt x="1972" y="1693"/>
                    <a:pt x="1856" y="1699"/>
                    <a:pt x="1779" y="1716"/>
                  </a:cubicBezTo>
                  <a:close/>
                  <a:moveTo>
                    <a:pt x="2186" y="1676"/>
                  </a:moveTo>
                  <a:cubicBezTo>
                    <a:pt x="2229" y="1735"/>
                    <a:pt x="2229" y="1735"/>
                    <a:pt x="2229" y="1735"/>
                  </a:cubicBezTo>
                  <a:cubicBezTo>
                    <a:pt x="2229" y="1735"/>
                    <a:pt x="2341" y="1725"/>
                    <a:pt x="2422" y="1722"/>
                  </a:cubicBezTo>
                  <a:cubicBezTo>
                    <a:pt x="2370" y="1663"/>
                    <a:pt x="2370" y="1663"/>
                    <a:pt x="2370" y="1663"/>
                  </a:cubicBezTo>
                  <a:cubicBezTo>
                    <a:pt x="2370" y="1663"/>
                    <a:pt x="2233" y="1667"/>
                    <a:pt x="2186" y="1676"/>
                  </a:cubicBezTo>
                  <a:close/>
                  <a:moveTo>
                    <a:pt x="2590" y="1643"/>
                  </a:moveTo>
                  <a:cubicBezTo>
                    <a:pt x="2639" y="1695"/>
                    <a:pt x="2639" y="1695"/>
                    <a:pt x="2639" y="1695"/>
                  </a:cubicBezTo>
                  <a:cubicBezTo>
                    <a:pt x="2639" y="1695"/>
                    <a:pt x="2762" y="1685"/>
                    <a:pt x="2833" y="1658"/>
                  </a:cubicBezTo>
                  <a:cubicBezTo>
                    <a:pt x="2764" y="1613"/>
                    <a:pt x="2764" y="1613"/>
                    <a:pt x="2764" y="1613"/>
                  </a:cubicBezTo>
                  <a:cubicBezTo>
                    <a:pt x="2764" y="1613"/>
                    <a:pt x="2703" y="1629"/>
                    <a:pt x="2590" y="1643"/>
                  </a:cubicBezTo>
                  <a:close/>
                  <a:moveTo>
                    <a:pt x="3018" y="1602"/>
                  </a:moveTo>
                  <a:cubicBezTo>
                    <a:pt x="3120" y="1560"/>
                    <a:pt x="3167" y="1505"/>
                    <a:pt x="3167" y="1505"/>
                  </a:cubicBezTo>
                  <a:cubicBezTo>
                    <a:pt x="3154" y="1505"/>
                    <a:pt x="3085" y="1486"/>
                    <a:pt x="3085" y="1486"/>
                  </a:cubicBezTo>
                  <a:cubicBezTo>
                    <a:pt x="3046" y="1524"/>
                    <a:pt x="2950" y="1561"/>
                    <a:pt x="2950" y="1561"/>
                  </a:cubicBezTo>
                  <a:lnTo>
                    <a:pt x="3018" y="1602"/>
                  </a:lnTo>
                  <a:close/>
                  <a:moveTo>
                    <a:pt x="3256" y="1400"/>
                  </a:moveTo>
                  <a:cubicBezTo>
                    <a:pt x="3286" y="1346"/>
                    <a:pt x="3269" y="1295"/>
                    <a:pt x="3269" y="1295"/>
                  </a:cubicBezTo>
                  <a:cubicBezTo>
                    <a:pt x="3207" y="1303"/>
                    <a:pt x="3207" y="1303"/>
                    <a:pt x="3207" y="1303"/>
                  </a:cubicBezTo>
                  <a:cubicBezTo>
                    <a:pt x="3212" y="1343"/>
                    <a:pt x="3185" y="1379"/>
                    <a:pt x="3185" y="1379"/>
                  </a:cubicBezTo>
                  <a:lnTo>
                    <a:pt x="3256" y="1400"/>
                  </a:lnTo>
                  <a:close/>
                  <a:moveTo>
                    <a:pt x="3165" y="1210"/>
                  </a:moveTo>
                  <a:cubicBezTo>
                    <a:pt x="3241" y="1198"/>
                    <a:pt x="3241" y="1198"/>
                    <a:pt x="3241" y="1198"/>
                  </a:cubicBezTo>
                  <a:cubicBezTo>
                    <a:pt x="3210" y="1148"/>
                    <a:pt x="3133" y="1104"/>
                    <a:pt x="3133" y="1104"/>
                  </a:cubicBezTo>
                  <a:cubicBezTo>
                    <a:pt x="3070" y="1128"/>
                    <a:pt x="3070" y="1128"/>
                    <a:pt x="3070" y="1128"/>
                  </a:cubicBezTo>
                  <a:cubicBezTo>
                    <a:pt x="3114" y="1151"/>
                    <a:pt x="3165" y="1210"/>
                    <a:pt x="3165" y="1210"/>
                  </a:cubicBezTo>
                  <a:close/>
                  <a:moveTo>
                    <a:pt x="2963" y="1073"/>
                  </a:moveTo>
                  <a:cubicBezTo>
                    <a:pt x="3025" y="1041"/>
                    <a:pt x="3025" y="1041"/>
                    <a:pt x="3025" y="1041"/>
                  </a:cubicBezTo>
                  <a:cubicBezTo>
                    <a:pt x="3025" y="1041"/>
                    <a:pt x="2952" y="1004"/>
                    <a:pt x="2883" y="982"/>
                  </a:cubicBezTo>
                  <a:cubicBezTo>
                    <a:pt x="2824" y="1018"/>
                    <a:pt x="2824" y="1018"/>
                    <a:pt x="2824" y="1018"/>
                  </a:cubicBezTo>
                  <a:cubicBezTo>
                    <a:pt x="2824" y="1018"/>
                    <a:pt x="2893" y="1036"/>
                    <a:pt x="2963" y="1073"/>
                  </a:cubicBezTo>
                  <a:close/>
                  <a:moveTo>
                    <a:pt x="2576" y="912"/>
                  </a:moveTo>
                  <a:cubicBezTo>
                    <a:pt x="2515" y="949"/>
                    <a:pt x="2515" y="949"/>
                    <a:pt x="2515" y="949"/>
                  </a:cubicBezTo>
                  <a:cubicBezTo>
                    <a:pt x="2515" y="949"/>
                    <a:pt x="2621" y="968"/>
                    <a:pt x="2690" y="990"/>
                  </a:cubicBezTo>
                  <a:cubicBezTo>
                    <a:pt x="2760" y="951"/>
                    <a:pt x="2760" y="951"/>
                    <a:pt x="2760" y="951"/>
                  </a:cubicBezTo>
                  <a:cubicBezTo>
                    <a:pt x="2760" y="951"/>
                    <a:pt x="2611" y="916"/>
                    <a:pt x="2576" y="912"/>
                  </a:cubicBezTo>
                  <a:close/>
                  <a:moveTo>
                    <a:pt x="2443" y="885"/>
                  </a:moveTo>
                  <a:cubicBezTo>
                    <a:pt x="2267" y="857"/>
                    <a:pt x="2267" y="857"/>
                    <a:pt x="2267" y="857"/>
                  </a:cubicBezTo>
                  <a:cubicBezTo>
                    <a:pt x="2216" y="890"/>
                    <a:pt x="2216" y="890"/>
                    <a:pt x="2216" y="890"/>
                  </a:cubicBezTo>
                  <a:cubicBezTo>
                    <a:pt x="2384" y="923"/>
                    <a:pt x="2384" y="923"/>
                    <a:pt x="2384" y="923"/>
                  </a:cubicBezTo>
                  <a:lnTo>
                    <a:pt x="2443" y="885"/>
                  </a:lnTo>
                  <a:close/>
                  <a:moveTo>
                    <a:pt x="1976" y="802"/>
                  </a:moveTo>
                  <a:cubicBezTo>
                    <a:pt x="1976" y="802"/>
                    <a:pt x="1922" y="835"/>
                    <a:pt x="1924" y="835"/>
                  </a:cubicBezTo>
                  <a:cubicBezTo>
                    <a:pt x="1926" y="834"/>
                    <a:pt x="2080" y="868"/>
                    <a:pt x="2080" y="868"/>
                  </a:cubicBezTo>
                  <a:cubicBezTo>
                    <a:pt x="2136" y="829"/>
                    <a:pt x="2136" y="829"/>
                    <a:pt x="2136" y="829"/>
                  </a:cubicBezTo>
                  <a:lnTo>
                    <a:pt x="1976" y="802"/>
                  </a:lnTo>
                  <a:close/>
                  <a:moveTo>
                    <a:pt x="1720" y="757"/>
                  </a:moveTo>
                  <a:cubicBezTo>
                    <a:pt x="1672" y="786"/>
                    <a:pt x="1672" y="786"/>
                    <a:pt x="1672" y="786"/>
                  </a:cubicBezTo>
                  <a:cubicBezTo>
                    <a:pt x="1805" y="812"/>
                    <a:pt x="1805" y="812"/>
                    <a:pt x="1805" y="812"/>
                  </a:cubicBezTo>
                  <a:cubicBezTo>
                    <a:pt x="1859" y="776"/>
                    <a:pt x="1859" y="776"/>
                    <a:pt x="1859" y="776"/>
                  </a:cubicBezTo>
                  <a:lnTo>
                    <a:pt x="1720" y="757"/>
                  </a:lnTo>
                  <a:close/>
                  <a:moveTo>
                    <a:pt x="1476" y="707"/>
                  </a:moveTo>
                  <a:cubicBezTo>
                    <a:pt x="1425" y="734"/>
                    <a:pt x="1425" y="734"/>
                    <a:pt x="1425" y="734"/>
                  </a:cubicBezTo>
                  <a:cubicBezTo>
                    <a:pt x="1558" y="766"/>
                    <a:pt x="1558" y="766"/>
                    <a:pt x="1558" y="766"/>
                  </a:cubicBezTo>
                  <a:cubicBezTo>
                    <a:pt x="1558" y="766"/>
                    <a:pt x="1611" y="733"/>
                    <a:pt x="1608" y="732"/>
                  </a:cubicBezTo>
                  <a:cubicBezTo>
                    <a:pt x="1605" y="731"/>
                    <a:pt x="1476" y="707"/>
                    <a:pt x="1476" y="707"/>
                  </a:cubicBezTo>
                  <a:close/>
                  <a:moveTo>
                    <a:pt x="1291" y="640"/>
                  </a:moveTo>
                  <a:cubicBezTo>
                    <a:pt x="1231" y="656"/>
                    <a:pt x="1231" y="656"/>
                    <a:pt x="1231" y="656"/>
                  </a:cubicBezTo>
                  <a:cubicBezTo>
                    <a:pt x="1325" y="707"/>
                    <a:pt x="1325" y="707"/>
                    <a:pt x="1325" y="707"/>
                  </a:cubicBezTo>
                  <a:cubicBezTo>
                    <a:pt x="1383" y="680"/>
                    <a:pt x="1383" y="680"/>
                    <a:pt x="1383" y="680"/>
                  </a:cubicBezTo>
                  <a:cubicBezTo>
                    <a:pt x="1383" y="680"/>
                    <a:pt x="1348" y="666"/>
                    <a:pt x="1291" y="640"/>
                  </a:cubicBezTo>
                  <a:close/>
                  <a:moveTo>
                    <a:pt x="1231" y="596"/>
                  </a:moveTo>
                  <a:cubicBezTo>
                    <a:pt x="1185" y="571"/>
                    <a:pt x="1195" y="534"/>
                    <a:pt x="1195" y="534"/>
                  </a:cubicBezTo>
                  <a:cubicBezTo>
                    <a:pt x="1132" y="538"/>
                    <a:pt x="1132" y="538"/>
                    <a:pt x="1132" y="538"/>
                  </a:cubicBezTo>
                  <a:cubicBezTo>
                    <a:pt x="1120" y="575"/>
                    <a:pt x="1165" y="614"/>
                    <a:pt x="1165" y="614"/>
                  </a:cubicBezTo>
                  <a:lnTo>
                    <a:pt x="1231" y="596"/>
                  </a:lnTo>
                  <a:close/>
                  <a:moveTo>
                    <a:pt x="1154" y="482"/>
                  </a:moveTo>
                  <a:cubicBezTo>
                    <a:pt x="1219" y="485"/>
                    <a:pt x="1219" y="485"/>
                    <a:pt x="1219" y="485"/>
                  </a:cubicBezTo>
                  <a:cubicBezTo>
                    <a:pt x="1219" y="485"/>
                    <a:pt x="1231" y="462"/>
                    <a:pt x="1280" y="432"/>
                  </a:cubicBezTo>
                  <a:cubicBezTo>
                    <a:pt x="1233" y="421"/>
                    <a:pt x="1233" y="421"/>
                    <a:pt x="1233" y="421"/>
                  </a:cubicBezTo>
                  <a:cubicBezTo>
                    <a:pt x="1233" y="421"/>
                    <a:pt x="1172" y="455"/>
                    <a:pt x="1154" y="482"/>
                  </a:cubicBezTo>
                  <a:close/>
                  <a:moveTo>
                    <a:pt x="1360" y="393"/>
                  </a:moveTo>
                  <a:cubicBezTo>
                    <a:pt x="1432" y="356"/>
                    <a:pt x="1432" y="356"/>
                    <a:pt x="1432" y="356"/>
                  </a:cubicBezTo>
                  <a:cubicBezTo>
                    <a:pt x="1382" y="345"/>
                    <a:pt x="1382" y="345"/>
                    <a:pt x="1382" y="345"/>
                  </a:cubicBezTo>
                  <a:cubicBezTo>
                    <a:pt x="1306" y="381"/>
                    <a:pt x="1306" y="381"/>
                    <a:pt x="1306" y="381"/>
                  </a:cubicBezTo>
                  <a:lnTo>
                    <a:pt x="1360" y="393"/>
                  </a:lnTo>
                  <a:close/>
                  <a:moveTo>
                    <a:pt x="1535" y="320"/>
                  </a:moveTo>
                  <a:cubicBezTo>
                    <a:pt x="1619" y="286"/>
                    <a:pt x="1619" y="286"/>
                    <a:pt x="1619" y="286"/>
                  </a:cubicBezTo>
                  <a:cubicBezTo>
                    <a:pt x="1560" y="276"/>
                    <a:pt x="1560" y="276"/>
                    <a:pt x="1560" y="276"/>
                  </a:cubicBezTo>
                  <a:cubicBezTo>
                    <a:pt x="1560" y="276"/>
                    <a:pt x="1482" y="306"/>
                    <a:pt x="1479" y="307"/>
                  </a:cubicBezTo>
                  <a:lnTo>
                    <a:pt x="1535" y="320"/>
                  </a:lnTo>
                  <a:close/>
                  <a:moveTo>
                    <a:pt x="1686" y="258"/>
                  </a:moveTo>
                  <a:cubicBezTo>
                    <a:pt x="1715" y="244"/>
                    <a:pt x="1745" y="223"/>
                    <a:pt x="1745" y="223"/>
                  </a:cubicBezTo>
                  <a:cubicBezTo>
                    <a:pt x="1692" y="215"/>
                    <a:pt x="1692" y="215"/>
                    <a:pt x="1692" y="215"/>
                  </a:cubicBezTo>
                  <a:cubicBezTo>
                    <a:pt x="1667" y="229"/>
                    <a:pt x="1621" y="248"/>
                    <a:pt x="1621" y="248"/>
                  </a:cubicBezTo>
                  <a:lnTo>
                    <a:pt x="1686" y="258"/>
                  </a:lnTo>
                  <a:close/>
                  <a:moveTo>
                    <a:pt x="1790" y="198"/>
                  </a:moveTo>
                  <a:cubicBezTo>
                    <a:pt x="1805" y="188"/>
                    <a:pt x="1830" y="161"/>
                    <a:pt x="1830" y="161"/>
                  </a:cubicBezTo>
                  <a:cubicBezTo>
                    <a:pt x="1789" y="154"/>
                    <a:pt x="1789" y="154"/>
                    <a:pt x="1789" y="154"/>
                  </a:cubicBezTo>
                  <a:cubicBezTo>
                    <a:pt x="1768" y="170"/>
                    <a:pt x="1737" y="187"/>
                    <a:pt x="1737" y="187"/>
                  </a:cubicBezTo>
                  <a:lnTo>
                    <a:pt x="1790" y="198"/>
                  </a:lnTo>
                  <a:close/>
                  <a:moveTo>
                    <a:pt x="1859" y="135"/>
                  </a:moveTo>
                  <a:cubicBezTo>
                    <a:pt x="1870" y="121"/>
                    <a:pt x="1878" y="106"/>
                    <a:pt x="1878" y="106"/>
                  </a:cubicBezTo>
                  <a:cubicBezTo>
                    <a:pt x="1853" y="101"/>
                    <a:pt x="1853" y="101"/>
                    <a:pt x="1853" y="101"/>
                  </a:cubicBezTo>
                  <a:cubicBezTo>
                    <a:pt x="1840" y="113"/>
                    <a:pt x="1819" y="129"/>
                    <a:pt x="1819" y="129"/>
                  </a:cubicBezTo>
                  <a:lnTo>
                    <a:pt x="1859" y="135"/>
                  </a:lnTo>
                  <a:close/>
                  <a:moveTo>
                    <a:pt x="1897" y="81"/>
                  </a:moveTo>
                  <a:cubicBezTo>
                    <a:pt x="1902" y="75"/>
                    <a:pt x="1915" y="49"/>
                    <a:pt x="1915" y="49"/>
                  </a:cubicBezTo>
                  <a:cubicBezTo>
                    <a:pt x="1896" y="46"/>
                    <a:pt x="1896" y="46"/>
                    <a:pt x="1896" y="46"/>
                  </a:cubicBezTo>
                  <a:cubicBezTo>
                    <a:pt x="1872" y="75"/>
                    <a:pt x="1872" y="75"/>
                    <a:pt x="1872" y="75"/>
                  </a:cubicBezTo>
                  <a:lnTo>
                    <a:pt x="1897" y="81"/>
                  </a:lnTo>
                  <a:close/>
                  <a:moveTo>
                    <a:pt x="1923" y="29"/>
                  </a:moveTo>
                  <a:cubicBezTo>
                    <a:pt x="1927" y="5"/>
                    <a:pt x="1927" y="5"/>
                    <a:pt x="1927" y="5"/>
                  </a:cubicBezTo>
                  <a:cubicBezTo>
                    <a:pt x="1918" y="0"/>
                    <a:pt x="1918" y="0"/>
                    <a:pt x="1918" y="0"/>
                  </a:cubicBezTo>
                  <a:cubicBezTo>
                    <a:pt x="1905" y="24"/>
                    <a:pt x="1905" y="24"/>
                    <a:pt x="1905" y="24"/>
                  </a:cubicBezTo>
                  <a:lnTo>
                    <a:pt x="1923" y="29"/>
                  </a:lnTo>
                  <a:close/>
                </a:path>
              </a:pathLst>
            </a:custGeom>
            <a:solidFill>
              <a:srgbClr val="FFFFFF"/>
            </a:solidFill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3" name="Group 49">
            <a:extLst>
              <a:ext uri="{FF2B5EF4-FFF2-40B4-BE49-F238E27FC236}">
                <a16:creationId xmlns="" xmlns:a16="http://schemas.microsoft.com/office/drawing/2014/main" id="{B27F02D8-DF85-44DA-90B2-5DD8E9535170}"/>
              </a:ext>
            </a:extLst>
          </p:cNvPr>
          <p:cNvGrpSpPr/>
          <p:nvPr/>
        </p:nvGrpSpPr>
        <p:grpSpPr>
          <a:xfrm>
            <a:off x="4104561" y="1642734"/>
            <a:ext cx="908149" cy="1128551"/>
            <a:chOff x="5983936" y="1642734"/>
            <a:chExt cx="908149" cy="1128551"/>
          </a:xfrm>
        </p:grpSpPr>
        <p:sp>
          <p:nvSpPr>
            <p:cNvPr id="14" name="Freeform 25">
              <a:extLst>
                <a:ext uri="{FF2B5EF4-FFF2-40B4-BE49-F238E27FC236}">
                  <a16:creationId xmlns="" xmlns:a16="http://schemas.microsoft.com/office/drawing/2014/main" id="{02826321-E8C1-47E6-A295-649023AB1B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4091" y="1974047"/>
              <a:ext cx="367994" cy="395209"/>
            </a:xfrm>
            <a:custGeom>
              <a:avLst/>
              <a:gdLst>
                <a:gd name="T0" fmla="*/ 364 w 364"/>
                <a:gd name="T1" fmla="*/ 392 h 392"/>
                <a:gd name="T2" fmla="*/ 337 w 364"/>
                <a:gd name="T3" fmla="*/ 90 h 392"/>
                <a:gd name="T4" fmla="*/ 225 w 364"/>
                <a:gd name="T5" fmla="*/ 57 h 392"/>
                <a:gd name="T6" fmla="*/ 122 w 364"/>
                <a:gd name="T7" fmla="*/ 0 h 392"/>
                <a:gd name="T8" fmla="*/ 0 w 364"/>
                <a:gd name="T9" fmla="*/ 311 h 392"/>
                <a:gd name="T10" fmla="*/ 159 w 364"/>
                <a:gd name="T11" fmla="*/ 361 h 392"/>
                <a:gd name="T12" fmla="*/ 364 w 364"/>
                <a:gd name="T13" fmla="*/ 392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4" h="392">
                  <a:moveTo>
                    <a:pt x="364" y="392"/>
                  </a:moveTo>
                  <a:cubicBezTo>
                    <a:pt x="361" y="240"/>
                    <a:pt x="337" y="90"/>
                    <a:pt x="337" y="90"/>
                  </a:cubicBezTo>
                  <a:cubicBezTo>
                    <a:pt x="318" y="45"/>
                    <a:pt x="247" y="55"/>
                    <a:pt x="225" y="57"/>
                  </a:cubicBezTo>
                  <a:cubicBezTo>
                    <a:pt x="202" y="58"/>
                    <a:pt x="151" y="57"/>
                    <a:pt x="122" y="0"/>
                  </a:cubicBezTo>
                  <a:cubicBezTo>
                    <a:pt x="0" y="311"/>
                    <a:pt x="0" y="311"/>
                    <a:pt x="0" y="311"/>
                  </a:cubicBezTo>
                  <a:cubicBezTo>
                    <a:pt x="0" y="311"/>
                    <a:pt x="19" y="381"/>
                    <a:pt x="159" y="361"/>
                  </a:cubicBezTo>
                  <a:cubicBezTo>
                    <a:pt x="316" y="339"/>
                    <a:pt x="364" y="392"/>
                    <a:pt x="364" y="392"/>
                  </a:cubicBezTo>
                  <a:close/>
                </a:path>
              </a:pathLst>
            </a:custGeom>
            <a:solidFill>
              <a:schemeClr val="tx2"/>
            </a:solidFill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" name="Line 22">
              <a:extLst>
                <a:ext uri="{FF2B5EF4-FFF2-40B4-BE49-F238E27FC236}">
                  <a16:creationId xmlns="" xmlns:a16="http://schemas.microsoft.com/office/drawing/2014/main" id="{93497827-8A5A-439A-BCFF-81F653897A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38954" y="1648651"/>
              <a:ext cx="0" cy="1060202"/>
            </a:xfrm>
            <a:prstGeom prst="line">
              <a:avLst/>
            </a:prstGeom>
            <a:noFill/>
            <a:ln w="25400" cap="rnd">
              <a:solidFill>
                <a:schemeClr val="tx2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Freeform 24">
              <a:extLst>
                <a:ext uri="{FF2B5EF4-FFF2-40B4-BE49-F238E27FC236}">
                  <a16:creationId xmlns="" xmlns:a16="http://schemas.microsoft.com/office/drawing/2014/main" id="{51CFF762-DF22-432E-AA33-DEEAF20C0AB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4091" y="2075216"/>
              <a:ext cx="155599" cy="212396"/>
            </a:xfrm>
            <a:custGeom>
              <a:avLst/>
              <a:gdLst>
                <a:gd name="T0" fmla="*/ 148 w 154"/>
                <a:gd name="T1" fmla="*/ 162 h 211"/>
                <a:gd name="T2" fmla="*/ 87 w 154"/>
                <a:gd name="T3" fmla="*/ 190 h 211"/>
                <a:gd name="T4" fmla="*/ 0 w 154"/>
                <a:gd name="T5" fmla="*/ 211 h 211"/>
                <a:gd name="T6" fmla="*/ 30 w 154"/>
                <a:gd name="T7" fmla="*/ 0 h 211"/>
                <a:gd name="T8" fmla="*/ 148 w 154"/>
                <a:gd name="T9" fmla="*/ 162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211">
                  <a:moveTo>
                    <a:pt x="148" y="162"/>
                  </a:moveTo>
                  <a:cubicBezTo>
                    <a:pt x="148" y="162"/>
                    <a:pt x="154" y="198"/>
                    <a:pt x="87" y="190"/>
                  </a:cubicBezTo>
                  <a:cubicBezTo>
                    <a:pt x="21" y="182"/>
                    <a:pt x="8" y="190"/>
                    <a:pt x="0" y="211"/>
                  </a:cubicBezTo>
                  <a:cubicBezTo>
                    <a:pt x="0" y="211"/>
                    <a:pt x="35" y="102"/>
                    <a:pt x="30" y="0"/>
                  </a:cubicBezTo>
                  <a:cubicBezTo>
                    <a:pt x="30" y="0"/>
                    <a:pt x="132" y="101"/>
                    <a:pt x="148" y="162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" name="Freeform 23">
              <a:extLst>
                <a:ext uri="{FF2B5EF4-FFF2-40B4-BE49-F238E27FC236}">
                  <a16:creationId xmlns="" xmlns:a16="http://schemas.microsoft.com/office/drawing/2014/main" id="{826F35D4-1573-49E7-B53D-46BE64576D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7122" y="1642734"/>
              <a:ext cx="673867" cy="595772"/>
            </a:xfrm>
            <a:custGeom>
              <a:avLst/>
              <a:gdLst>
                <a:gd name="T0" fmla="*/ 0 w 666"/>
                <a:gd name="T1" fmla="*/ 532 h 591"/>
                <a:gd name="T2" fmla="*/ 0 w 666"/>
                <a:gd name="T3" fmla="*/ 19 h 591"/>
                <a:gd name="T4" fmla="*/ 666 w 666"/>
                <a:gd name="T5" fmla="*/ 198 h 591"/>
                <a:gd name="T6" fmla="*/ 639 w 666"/>
                <a:gd name="T7" fmla="*/ 591 h 591"/>
                <a:gd name="T8" fmla="*/ 0 w 666"/>
                <a:gd name="T9" fmla="*/ 532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6" h="591">
                  <a:moveTo>
                    <a:pt x="0" y="532"/>
                  </a:moveTo>
                  <a:cubicBezTo>
                    <a:pt x="102" y="249"/>
                    <a:pt x="0" y="19"/>
                    <a:pt x="0" y="19"/>
                  </a:cubicBezTo>
                  <a:cubicBezTo>
                    <a:pt x="249" y="0"/>
                    <a:pt x="642" y="15"/>
                    <a:pt x="666" y="198"/>
                  </a:cubicBezTo>
                  <a:cubicBezTo>
                    <a:pt x="666" y="198"/>
                    <a:pt x="601" y="330"/>
                    <a:pt x="639" y="591"/>
                  </a:cubicBezTo>
                  <a:cubicBezTo>
                    <a:pt x="589" y="499"/>
                    <a:pt x="529" y="430"/>
                    <a:pt x="0" y="532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tx2">
                    <a:lumMod val="60000"/>
                    <a:lumOff val="40000"/>
                  </a:schemeClr>
                </a:gs>
                <a:gs pos="31000">
                  <a:schemeClr val="tx2"/>
                </a:gs>
              </a:gsLst>
              <a:lin ang="0" scaled="1"/>
              <a:tileRect/>
            </a:gradFill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" name="Oval 34">
              <a:extLst>
                <a:ext uri="{FF2B5EF4-FFF2-40B4-BE49-F238E27FC236}">
                  <a16:creationId xmlns="" xmlns:a16="http://schemas.microsoft.com/office/drawing/2014/main" id="{74B2BD7C-8874-4B00-A719-29167FB76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3936" y="2660830"/>
              <a:ext cx="113149" cy="11045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9" name="Oval 29">
            <a:extLst>
              <a:ext uri="{FF2B5EF4-FFF2-40B4-BE49-F238E27FC236}">
                <a16:creationId xmlns="" xmlns:a16="http://schemas.microsoft.com/office/drawing/2014/main" id="{995E8CAA-AA10-4E04-B855-3DC33149B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5120" y="5076102"/>
            <a:ext cx="1083500" cy="108350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1397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0" bIns="54864" rtlCol="0" anchor="ctr"/>
          <a:lstStyle/>
          <a:p>
            <a:pPr algn="ctr"/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Flaticon" panose="02000603000000000000" pitchFamily="2" charset="0"/>
            </a:endParaRPr>
          </a:p>
        </p:txBody>
      </p:sp>
      <p:sp>
        <p:nvSpPr>
          <p:cNvPr id="20" name="Oval 31">
            <a:extLst>
              <a:ext uri="{FF2B5EF4-FFF2-40B4-BE49-F238E27FC236}">
                <a16:creationId xmlns="" xmlns:a16="http://schemas.microsoft.com/office/drawing/2014/main" id="{369C08B7-FA92-4FFA-B822-740D4BB6D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147" y="4393042"/>
            <a:ext cx="814202" cy="814202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1397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600" dirty="0">
              <a:solidFill>
                <a:schemeClr val="bg1"/>
              </a:solidFill>
              <a:latin typeface="Flaticon" panose="02000603000000000000" pitchFamily="2" charset="0"/>
            </a:endParaRPr>
          </a:p>
        </p:txBody>
      </p:sp>
      <p:sp>
        <p:nvSpPr>
          <p:cNvPr id="21" name="Oval 32">
            <a:extLst>
              <a:ext uri="{FF2B5EF4-FFF2-40B4-BE49-F238E27FC236}">
                <a16:creationId xmlns="" xmlns:a16="http://schemas.microsoft.com/office/drawing/2014/main" id="{64E90ADF-513D-449E-8D0F-B91B7D777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984" y="3305187"/>
            <a:ext cx="775925" cy="77592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397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200" dirty="0">
              <a:solidFill>
                <a:schemeClr val="bg1"/>
              </a:solidFill>
              <a:latin typeface="Flaticon" panose="02000603000000000000" pitchFamily="2" charset="0"/>
            </a:endParaRPr>
          </a:p>
        </p:txBody>
      </p:sp>
      <p:sp>
        <p:nvSpPr>
          <p:cNvPr id="22" name="Oval 33">
            <a:extLst>
              <a:ext uri="{FF2B5EF4-FFF2-40B4-BE49-F238E27FC236}">
                <a16:creationId xmlns="" xmlns:a16="http://schemas.microsoft.com/office/drawing/2014/main" id="{016E01AB-98A7-481E-A580-0454747AC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1979" y="2793413"/>
            <a:ext cx="535742" cy="53574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397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Flaticon" panose="02000603000000000000" pitchFamily="2" charset="0"/>
            </a:endParaRPr>
          </a:p>
        </p:txBody>
      </p:sp>
      <p:sp>
        <p:nvSpPr>
          <p:cNvPr id="23" name="Freeform 51">
            <a:extLst>
              <a:ext uri="{FF2B5EF4-FFF2-40B4-BE49-F238E27FC236}">
                <a16:creationId xmlns="" xmlns:a16="http://schemas.microsoft.com/office/drawing/2014/main" id="{FC2E487C-30C1-47E2-9686-EE3D65BAF90F}"/>
              </a:ext>
            </a:extLst>
          </p:cNvPr>
          <p:cNvSpPr/>
          <p:nvPr/>
        </p:nvSpPr>
        <p:spPr>
          <a:xfrm>
            <a:off x="2736693" y="2405985"/>
            <a:ext cx="420082" cy="406209"/>
          </a:xfrm>
          <a:custGeom>
            <a:avLst/>
            <a:gdLst>
              <a:gd name="connsiteX0" fmla="*/ 740228 w 740228"/>
              <a:gd name="connsiteY0" fmla="*/ 290286 h 290286"/>
              <a:gd name="connsiteX1" fmla="*/ 449942 w 740228"/>
              <a:gd name="connsiteY1" fmla="*/ 0 h 290286"/>
              <a:gd name="connsiteX2" fmla="*/ 0 w 740228"/>
              <a:gd name="connsiteY2" fmla="*/ 0 h 29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0228" h="290286">
                <a:moveTo>
                  <a:pt x="740228" y="290286"/>
                </a:moveTo>
                <a:lnTo>
                  <a:pt x="449942" y="0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Freeform 52">
            <a:extLst>
              <a:ext uri="{FF2B5EF4-FFF2-40B4-BE49-F238E27FC236}">
                <a16:creationId xmlns="" xmlns:a16="http://schemas.microsoft.com/office/drawing/2014/main" id="{3B9214C7-283C-400F-B411-35F5D59D6DF7}"/>
              </a:ext>
            </a:extLst>
          </p:cNvPr>
          <p:cNvSpPr/>
          <p:nvPr/>
        </p:nvSpPr>
        <p:spPr>
          <a:xfrm>
            <a:off x="1325708" y="4030215"/>
            <a:ext cx="452194" cy="406209"/>
          </a:xfrm>
          <a:custGeom>
            <a:avLst/>
            <a:gdLst>
              <a:gd name="connsiteX0" fmla="*/ 740228 w 740228"/>
              <a:gd name="connsiteY0" fmla="*/ 290286 h 290286"/>
              <a:gd name="connsiteX1" fmla="*/ 449942 w 740228"/>
              <a:gd name="connsiteY1" fmla="*/ 0 h 290286"/>
              <a:gd name="connsiteX2" fmla="*/ 0 w 740228"/>
              <a:gd name="connsiteY2" fmla="*/ 0 h 29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0228" h="290286">
                <a:moveTo>
                  <a:pt x="740228" y="290286"/>
                </a:moveTo>
                <a:lnTo>
                  <a:pt x="449942" y="0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5" name="Freeform 53">
            <a:extLst>
              <a:ext uri="{FF2B5EF4-FFF2-40B4-BE49-F238E27FC236}">
                <a16:creationId xmlns="" xmlns:a16="http://schemas.microsoft.com/office/drawing/2014/main" id="{F1315CCA-1F2C-45C6-9B46-9EF6EF3FC570}"/>
              </a:ext>
            </a:extLst>
          </p:cNvPr>
          <p:cNvSpPr/>
          <p:nvPr/>
        </p:nvSpPr>
        <p:spPr>
          <a:xfrm flipH="1">
            <a:off x="6364361" y="4757269"/>
            <a:ext cx="495418" cy="406209"/>
          </a:xfrm>
          <a:custGeom>
            <a:avLst/>
            <a:gdLst>
              <a:gd name="connsiteX0" fmla="*/ 740228 w 740228"/>
              <a:gd name="connsiteY0" fmla="*/ 290286 h 290286"/>
              <a:gd name="connsiteX1" fmla="*/ 449942 w 740228"/>
              <a:gd name="connsiteY1" fmla="*/ 0 h 290286"/>
              <a:gd name="connsiteX2" fmla="*/ 0 w 740228"/>
              <a:gd name="connsiteY2" fmla="*/ 0 h 29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0228" h="290286">
                <a:moveTo>
                  <a:pt x="740228" y="290286"/>
                </a:moveTo>
                <a:lnTo>
                  <a:pt x="449942" y="0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Freeform 54">
            <a:extLst>
              <a:ext uri="{FF2B5EF4-FFF2-40B4-BE49-F238E27FC236}">
                <a16:creationId xmlns="" xmlns:a16="http://schemas.microsoft.com/office/drawing/2014/main" id="{4DA9E406-CDE3-465A-B115-AC5B385D484B}"/>
              </a:ext>
            </a:extLst>
          </p:cNvPr>
          <p:cNvSpPr/>
          <p:nvPr/>
        </p:nvSpPr>
        <p:spPr>
          <a:xfrm flipH="1">
            <a:off x="5748821" y="3003541"/>
            <a:ext cx="437616" cy="360090"/>
          </a:xfrm>
          <a:custGeom>
            <a:avLst/>
            <a:gdLst>
              <a:gd name="connsiteX0" fmla="*/ 740228 w 740228"/>
              <a:gd name="connsiteY0" fmla="*/ 290286 h 290286"/>
              <a:gd name="connsiteX1" fmla="*/ 449942 w 740228"/>
              <a:gd name="connsiteY1" fmla="*/ 0 h 290286"/>
              <a:gd name="connsiteX2" fmla="*/ 0 w 740228"/>
              <a:gd name="connsiteY2" fmla="*/ 0 h 29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0228" h="290286">
                <a:moveTo>
                  <a:pt x="740228" y="290286"/>
                </a:moveTo>
                <a:lnTo>
                  <a:pt x="449942" y="0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7" name="TextBox 64">
            <a:extLst>
              <a:ext uri="{FF2B5EF4-FFF2-40B4-BE49-F238E27FC236}">
                <a16:creationId xmlns="" xmlns:a16="http://schemas.microsoft.com/office/drawing/2014/main" id="{0015AF49-EE9F-4E38-9CEB-DE0B0CC3517C}"/>
              </a:ext>
            </a:extLst>
          </p:cNvPr>
          <p:cNvSpPr txBox="1"/>
          <p:nvPr/>
        </p:nvSpPr>
        <p:spPr>
          <a:xfrm>
            <a:off x="251520" y="1772816"/>
            <a:ext cx="2358749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lang="pl-PL" sz="1200" dirty="0" smtClean="0">
                <a:solidFill>
                  <a:schemeClr val="bg1">
                    <a:lumMod val="75000"/>
                  </a:schemeClr>
                </a:solidFill>
              </a:rPr>
              <a:t>Praca prawnika, w szczególności asystentów zmieni się i ewoluuje, ale nie zginie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8" name="TextBox 66">
            <a:extLst>
              <a:ext uri="{FF2B5EF4-FFF2-40B4-BE49-F238E27FC236}">
                <a16:creationId xmlns="" xmlns:a16="http://schemas.microsoft.com/office/drawing/2014/main" id="{C1002285-82E8-4059-A0BE-068C69FF4E7C}"/>
              </a:ext>
            </a:extLst>
          </p:cNvPr>
          <p:cNvSpPr txBox="1"/>
          <p:nvPr/>
        </p:nvSpPr>
        <p:spPr>
          <a:xfrm>
            <a:off x="0" y="3140968"/>
            <a:ext cx="23587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lang="pl-PL" sz="1200" dirty="0" smtClean="0">
                <a:solidFill>
                  <a:schemeClr val="bg1">
                    <a:lumMod val="75000"/>
                  </a:schemeClr>
                </a:solidFill>
              </a:rPr>
              <a:t>Prawnik będzie wykorzystywał SI w swojej pracy, ale jako narzędzie do analizy, a nie mające go zastąpić oprogramowanie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TextBox 68">
            <a:extLst>
              <a:ext uri="{FF2B5EF4-FFF2-40B4-BE49-F238E27FC236}">
                <a16:creationId xmlns="" xmlns:a16="http://schemas.microsoft.com/office/drawing/2014/main" id="{C2CE121A-2B3E-4DAC-9C53-C25938102A81}"/>
              </a:ext>
            </a:extLst>
          </p:cNvPr>
          <p:cNvSpPr txBox="1"/>
          <p:nvPr/>
        </p:nvSpPr>
        <p:spPr>
          <a:xfrm>
            <a:off x="6375047" y="2780231"/>
            <a:ext cx="2358749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pl-PL" sz="1200" dirty="0" smtClean="0">
                <a:solidFill>
                  <a:schemeClr val="bg1">
                    <a:lumMod val="75000"/>
                  </a:schemeClr>
                </a:solidFill>
              </a:rPr>
              <a:t>To prawnik będzie uczył SI jak postępować w danych przypadkach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0" name="TextBox 70">
            <a:extLst>
              <a:ext uri="{FF2B5EF4-FFF2-40B4-BE49-F238E27FC236}">
                <a16:creationId xmlns="" xmlns:a16="http://schemas.microsoft.com/office/drawing/2014/main" id="{B8FBACD2-A37E-4872-8E49-988DD6A6661B}"/>
              </a:ext>
            </a:extLst>
          </p:cNvPr>
          <p:cNvSpPr txBox="1"/>
          <p:nvPr/>
        </p:nvSpPr>
        <p:spPr>
          <a:xfrm>
            <a:off x="6785251" y="4149080"/>
            <a:ext cx="23587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pl-PL" sz="1200" dirty="0" smtClean="0">
                <a:solidFill>
                  <a:schemeClr val="bg1">
                    <a:lumMod val="75000"/>
                  </a:schemeClr>
                </a:solidFill>
              </a:rPr>
              <a:t>Wciąż prawnik potrafi dokonywać bardziej dokładnej analizy, która uwzględnia kontekst  normatywny i pozanormatywny 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1" name="TextBox 71">
            <a:extLst>
              <a:ext uri="{FF2B5EF4-FFF2-40B4-BE49-F238E27FC236}">
                <a16:creationId xmlns="" xmlns:a16="http://schemas.microsoft.com/office/drawing/2014/main" id="{D05D4F2D-3FD6-4E3B-93BE-5114D83D1990}"/>
              </a:ext>
            </a:extLst>
          </p:cNvPr>
          <p:cNvSpPr txBox="1"/>
          <p:nvPr/>
        </p:nvSpPr>
        <p:spPr>
          <a:xfrm>
            <a:off x="5490850" y="5448925"/>
            <a:ext cx="1112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 smtClean="0">
                <a:solidFill>
                  <a:schemeClr val="bg1"/>
                </a:solidFill>
              </a:rPr>
              <a:t>Analiza kontekstowa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2" name="TextBox 72">
            <a:extLst>
              <a:ext uri="{FF2B5EF4-FFF2-40B4-BE49-F238E27FC236}">
                <a16:creationId xmlns="" xmlns:a16="http://schemas.microsoft.com/office/drawing/2014/main" id="{C679B0AB-ADAB-456E-B656-BCF96CEF63CC}"/>
              </a:ext>
            </a:extLst>
          </p:cNvPr>
          <p:cNvSpPr txBox="1"/>
          <p:nvPr/>
        </p:nvSpPr>
        <p:spPr>
          <a:xfrm>
            <a:off x="1441369" y="4665142"/>
            <a:ext cx="10358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 smtClean="0">
                <a:solidFill>
                  <a:schemeClr val="bg1"/>
                </a:solidFill>
              </a:rPr>
              <a:t>Kontrola SI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3" name="TextBox 73">
            <a:extLst>
              <a:ext uri="{FF2B5EF4-FFF2-40B4-BE49-F238E27FC236}">
                <a16:creationId xmlns="" xmlns:a16="http://schemas.microsoft.com/office/drawing/2014/main" id="{56E7683B-A260-4E31-BA9B-61BA3DF12CCD}"/>
              </a:ext>
            </a:extLst>
          </p:cNvPr>
          <p:cNvSpPr txBox="1"/>
          <p:nvPr/>
        </p:nvSpPr>
        <p:spPr>
          <a:xfrm>
            <a:off x="4994173" y="3478825"/>
            <a:ext cx="11124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 smtClean="0">
                <a:solidFill>
                  <a:schemeClr val="bg1"/>
                </a:solidFill>
              </a:rPr>
              <a:t>Nauka SI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4" name="TextBox 74">
            <a:extLst>
              <a:ext uri="{FF2B5EF4-FFF2-40B4-BE49-F238E27FC236}">
                <a16:creationId xmlns="" xmlns:a16="http://schemas.microsoft.com/office/drawing/2014/main" id="{8D547CD7-F3FB-4B49-A131-0FE964262FE9}"/>
              </a:ext>
            </a:extLst>
          </p:cNvPr>
          <p:cNvSpPr txBox="1"/>
          <p:nvPr/>
        </p:nvSpPr>
        <p:spPr>
          <a:xfrm>
            <a:off x="2790141" y="2823930"/>
            <a:ext cx="10358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 smtClean="0">
                <a:solidFill>
                  <a:schemeClr val="bg1"/>
                </a:solidFill>
              </a:rPr>
              <a:t>Prawnik przyszłości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11358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Trochę danych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62% prawników oczekuje wzrostu inwestycji technologicznych w swoim dziale prawnym w ciągu najbliższych trzech lat;</a:t>
            </a:r>
          </a:p>
          <a:p>
            <a:r>
              <a:rPr lang="pl-PL" dirty="0" smtClean="0"/>
              <a:t>Jeśli chodzi o technologie transformacyjne, 81% twierdzi, że automatyzacja powtarzalnych procesów, a 80% – że sztuczna inteligencja będą miały wpływ na ich dział w ciągu następnych trzech lat.</a:t>
            </a:r>
          </a:p>
          <a:p>
            <a:r>
              <a:rPr lang="pl-PL" dirty="0" smtClean="0"/>
              <a:t>63% Liderów technologii twierdzi, że ich rentowność wzrosła w ciągu ostatniego roku – bardziej niż w przypadku innych firm.</a:t>
            </a:r>
          </a:p>
          <a:p>
            <a:r>
              <a:rPr lang="pl-PL" dirty="0" smtClean="0"/>
              <a:t>Technologie, które mają największe znaczenie dla działów prawnych, to: zarządzanie sprawami; oprogramowanie do zarządzania umowami/ analiza umów; zarządzanie dokumentami; narzędzia </a:t>
            </a:r>
            <a:r>
              <a:rPr lang="pl-PL" dirty="0" err="1" smtClean="0"/>
              <a:t>cyberbezpieczeństwa</a:t>
            </a:r>
            <a:r>
              <a:rPr lang="pl-PL" dirty="0" smtClean="0"/>
              <a:t> i szyfrowania; podpis elektroniczny i </a:t>
            </a:r>
            <a:r>
              <a:rPr lang="pl-PL" dirty="0" err="1" smtClean="0"/>
              <a:t>corporate</a:t>
            </a:r>
            <a:r>
              <a:rPr lang="pl-PL" dirty="0" smtClean="0"/>
              <a:t> </a:t>
            </a:r>
            <a:r>
              <a:rPr lang="pl-PL" dirty="0" err="1" smtClean="0"/>
              <a:t>housekeeping</a:t>
            </a:r>
            <a:r>
              <a:rPr lang="pl-PL" dirty="0" smtClean="0"/>
              <a:t> (np. zarządzanie podmiotami).</a:t>
            </a:r>
            <a:endParaRPr lang="pl-PL" dirty="0"/>
          </a:p>
        </p:txBody>
      </p:sp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755576" y="566124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Źródło: </a:t>
            </a:r>
            <a:r>
              <a:rPr lang="en-US" dirty="0" smtClean="0"/>
              <a:t>RAPORT Z BADANIA 2022 </a:t>
            </a:r>
            <a:r>
              <a:rPr lang="en-US" dirty="0" err="1" smtClean="0"/>
              <a:t>Wolters</a:t>
            </a:r>
            <a:r>
              <a:rPr lang="en-US" dirty="0" smtClean="0"/>
              <a:t> </a:t>
            </a:r>
            <a:r>
              <a:rPr lang="en-US" dirty="0" err="1" smtClean="0"/>
              <a:t>Kluwer</a:t>
            </a:r>
            <a:r>
              <a:rPr lang="en-US" dirty="0" smtClean="0"/>
              <a:t> Future Ready Lawyer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911358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SI w usługach publicznych</a:t>
            </a:r>
            <a:endParaRPr lang="pl-PL" dirty="0"/>
          </a:p>
        </p:txBody>
      </p:sp>
      <p:pic>
        <p:nvPicPr>
          <p:cNvPr id="6" name="Symbol zastępczy zawartości 5" descr="Grafika-AI-w-administracji-publicznej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700808"/>
            <a:ext cx="6589826" cy="3462653"/>
          </a:xfrm>
        </p:spPr>
      </p:pic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899592" y="5445224"/>
            <a:ext cx="7776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dirty="0" smtClean="0"/>
              <a:t>Źródło: IDC EUROPEAN TECH AND INDUSTRY PULSE SURVEY, badanie IDC przeprowadzone wśród organizacji zatrudniających powyżej 10 pracowników w Europie, Listopad 2019, N=291 (tylko respondenci z organizacji administracji publicznej) [w:] Raport IDC, SAS; Lipiec 2020: „Jak AI zmienia sektor publiczny”</a:t>
            </a:r>
            <a:endParaRPr lang="pl-PL" sz="800" dirty="0"/>
          </a:p>
        </p:txBody>
      </p:sp>
    </p:spTree>
    <p:extLst>
      <p:ext uri="{BB962C8B-B14F-4D97-AF65-F5344CB8AC3E}">
        <p14:creationId xmlns:p14="http://schemas.microsoft.com/office/powerpoint/2010/main" xmlns="" val="25911358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Bibliografia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pl-PL" dirty="0" smtClean="0"/>
              <a:t>Łuczyn R., </a:t>
            </a:r>
            <a:r>
              <a:rPr lang="pl-PL" i="1" dirty="0" smtClean="0"/>
              <a:t>Sztuczna inteligencja pod kontrolą</a:t>
            </a:r>
            <a:r>
              <a:rPr lang="pl-PL" dirty="0" smtClean="0"/>
              <a:t>, Warszawa 2022.</a:t>
            </a:r>
          </a:p>
          <a:p>
            <a:r>
              <a:rPr lang="pl-PL" dirty="0" smtClean="0"/>
              <a:t>Fischer B., </a:t>
            </a:r>
            <a:r>
              <a:rPr lang="pl-PL" dirty="0" err="1" smtClean="0"/>
              <a:t>Pązik</a:t>
            </a:r>
            <a:r>
              <a:rPr lang="pl-PL" dirty="0" smtClean="0"/>
              <a:t> A., Świerczyński M., </a:t>
            </a:r>
            <a:r>
              <a:rPr lang="pl-PL" i="1" dirty="0" smtClean="0"/>
              <a:t>Prawo sztucznej inteligencji i nowych technologii</a:t>
            </a:r>
            <a:r>
              <a:rPr lang="pl-PL" dirty="0" smtClean="0"/>
              <a:t>, Warszawa 2021</a:t>
            </a:r>
          </a:p>
          <a:p>
            <a:r>
              <a:rPr lang="pl-PL" dirty="0" err="1" smtClean="0"/>
              <a:t>Fry</a:t>
            </a:r>
            <a:r>
              <a:rPr lang="pl-PL" dirty="0" smtClean="0"/>
              <a:t> H., </a:t>
            </a:r>
            <a:r>
              <a:rPr lang="pl-PL" i="1" dirty="0" err="1" smtClean="0"/>
              <a:t>Hello</a:t>
            </a:r>
            <a:r>
              <a:rPr lang="pl-PL" i="1" dirty="0" smtClean="0"/>
              <a:t> </a:t>
            </a:r>
            <a:r>
              <a:rPr lang="pl-PL" i="1" dirty="0" err="1" smtClean="0"/>
              <a:t>world</a:t>
            </a:r>
            <a:r>
              <a:rPr lang="pl-PL" dirty="0" smtClean="0"/>
              <a:t>, Warszawa 2019</a:t>
            </a:r>
          </a:p>
          <a:p>
            <a:r>
              <a:rPr lang="pl-PL" i="1" dirty="0" smtClean="0"/>
              <a:t>RAPORT Z BADANIA 2022 </a:t>
            </a:r>
            <a:r>
              <a:rPr lang="pl-PL" i="1" dirty="0" err="1" smtClean="0"/>
              <a:t>Wolters</a:t>
            </a:r>
            <a:r>
              <a:rPr lang="pl-PL" i="1" dirty="0" smtClean="0"/>
              <a:t> </a:t>
            </a:r>
            <a:r>
              <a:rPr lang="pl-PL" i="1" dirty="0" err="1" smtClean="0"/>
              <a:t>Kluwer</a:t>
            </a:r>
            <a:r>
              <a:rPr lang="pl-PL" i="1" dirty="0" smtClean="0"/>
              <a:t> </a:t>
            </a:r>
            <a:r>
              <a:rPr lang="pl-PL" i="1" dirty="0" err="1" smtClean="0"/>
              <a:t>Future</a:t>
            </a:r>
            <a:r>
              <a:rPr lang="pl-PL" i="1" dirty="0" smtClean="0"/>
              <a:t> </a:t>
            </a:r>
            <a:r>
              <a:rPr lang="pl-PL" i="1" dirty="0" err="1" smtClean="0"/>
              <a:t>Ready</a:t>
            </a:r>
            <a:r>
              <a:rPr lang="pl-PL" i="1" dirty="0" smtClean="0"/>
              <a:t> </a:t>
            </a:r>
            <a:r>
              <a:rPr lang="pl-PL" i="1" dirty="0" err="1" smtClean="0"/>
              <a:t>Lawyer</a:t>
            </a:r>
            <a:r>
              <a:rPr lang="pl-PL" dirty="0" smtClean="0"/>
              <a:t>, https://www.wolterskluwer.com/pl-pl/know/future-ready-lawyer-2022?utm_source=media&amp;utm_medium=press&amp;utm_campaign=WKPL_LEG_ACQ_LKP-EBO-POT-future-ready-lawyer-09-22-TOFU_LFM/PRW0122001_WBR007&amp;utm_term=&amp;utm_content=press#download</a:t>
            </a:r>
          </a:p>
          <a:p>
            <a:r>
              <a:rPr lang="pl-PL" dirty="0" err="1" smtClean="0"/>
              <a:t>Susskind</a:t>
            </a:r>
            <a:r>
              <a:rPr lang="pl-PL" dirty="0" smtClean="0"/>
              <a:t> R., </a:t>
            </a:r>
            <a:r>
              <a:rPr lang="pl-PL" i="1" dirty="0" smtClean="0"/>
              <a:t>Sądy internetowe i przyszłość wymiaru sprawiedliwości</a:t>
            </a:r>
            <a:r>
              <a:rPr lang="pl-PL" dirty="0" smtClean="0"/>
              <a:t>, Warszawa 2021.</a:t>
            </a:r>
          </a:p>
          <a:p>
            <a:r>
              <a:rPr lang="pl-PL" dirty="0" smtClean="0"/>
              <a:t>https://www.youtube.com/watch?v=PaDJYp9sZcE</a:t>
            </a:r>
          </a:p>
          <a:p>
            <a:r>
              <a:rPr lang="pl-PL" dirty="0" smtClean="0"/>
              <a:t>https://www.gov.pl/web/ai/czym-jest-sztuczna-inteligencja2</a:t>
            </a:r>
          </a:p>
          <a:p>
            <a:r>
              <a:rPr lang="pl-PL" dirty="0" smtClean="0"/>
              <a:t>https://www.ibm.com/pl-pl/cloud/learn/what-is-artificial-intelligence</a:t>
            </a:r>
          </a:p>
          <a:p>
            <a:r>
              <a:rPr lang="pl-PL" dirty="0" smtClean="0"/>
              <a:t>https://www.europarl.europa.eu/news/pl/headlines/society/20200827STO85804/sztuczna-inteligencja-co-to-jest-i-jakie-ma-zastosowania</a:t>
            </a:r>
          </a:p>
          <a:p>
            <a:r>
              <a:rPr lang="pl-PL" dirty="0" smtClean="0"/>
              <a:t>https://ec.europa.eu/commission/presscorner/detail/pl/ip_22_5807</a:t>
            </a:r>
          </a:p>
          <a:p>
            <a:r>
              <a:rPr lang="pl-PL" dirty="0" smtClean="0"/>
              <a:t>https://www.prawo.pl/biznes/odpowiedzialnosc-za-sztuczna-inteligencje-beda-przepisy,517822.html</a:t>
            </a:r>
          </a:p>
          <a:p>
            <a:r>
              <a:rPr lang="pl-PL" dirty="0" smtClean="0"/>
              <a:t>https://datascience.eu/pl/uczenie-maszynowe/najpopularniejsze-algorytmy-nauki-maszynowej/</a:t>
            </a:r>
          </a:p>
          <a:p>
            <a:r>
              <a:rPr lang="pl-PL" dirty="0" smtClean="0"/>
              <a:t>https://course.elementsofai.com/pl/4/1</a:t>
            </a:r>
          </a:p>
          <a:p>
            <a:r>
              <a:rPr lang="pl-PL" dirty="0" smtClean="0"/>
              <a:t>https://artificialintelligenceact.eu/wp-content/uploads/2022/09/AIA-CZ-3rd-Proposal-23-Sept.pdf</a:t>
            </a:r>
          </a:p>
          <a:p>
            <a:r>
              <a:rPr lang="pl-PL" dirty="0" smtClean="0"/>
              <a:t>https://artificialintelligenceact.eu/documents/</a:t>
            </a:r>
          </a:p>
          <a:p>
            <a:r>
              <a:rPr lang="pl-PL" dirty="0" smtClean="0"/>
              <a:t>https://panoptykon.org/sites/default/files/civil_society_reacts_to_ep_ai_act_draft_report_final.pdf</a:t>
            </a:r>
          </a:p>
          <a:p>
            <a:r>
              <a:rPr lang="pl-PL" dirty="0" smtClean="0"/>
              <a:t>https://panoptykon.org/wiadomosc/ue-reguluje-sztuczna-inteligencje-znamy-pierwsze-poprawki-do-ai-act</a:t>
            </a:r>
          </a:p>
          <a:p>
            <a:r>
              <a:rPr lang="pl-PL" dirty="0" smtClean="0"/>
              <a:t>https://eur-lex.europa.eu/legal-content/EN-PL/TXT/?from=EN&amp;uri=CELEX%3A52021PC0206</a:t>
            </a:r>
          </a:p>
          <a:p>
            <a:r>
              <a:rPr lang="pl-PL" dirty="0" smtClean="0"/>
              <a:t>https://artificialintelligenceact.eu/wp-content/uploads/2022/09/AIA-CZ-3rd-Proposal-23-Sept.pdf?utm_source=substack&amp;utm_medium=email</a:t>
            </a:r>
          </a:p>
          <a:p>
            <a:r>
              <a:rPr lang="pl-PL" dirty="0" smtClean="0"/>
              <a:t>https://pl.linkedin.com/pulse/systemy-sztucznej-inteligencji-pod-kolejn%C4%85-obr%C3%B3bk%C4%85-ue-michal?trk=pulse-article_more-articles_related-content-card</a:t>
            </a:r>
          </a:p>
          <a:p>
            <a:r>
              <a:rPr lang="pl-PL" dirty="0" smtClean="0"/>
              <a:t>https://www.linkedin.com/pulse/ai-znowu-o-danych-dokumenty-wewn%C4%99trzne-dla-system%C3%B3w-nowakowski-phd?trk=public_profile_article_view</a:t>
            </a:r>
          </a:p>
          <a:p>
            <a:r>
              <a:rPr lang="pl-PL" dirty="0" smtClean="0"/>
              <a:t>https://artificialintelligenceact.eu/the-act/</a:t>
            </a:r>
          </a:p>
          <a:p>
            <a:r>
              <a:rPr lang="pl-PL" dirty="0" smtClean="0"/>
              <a:t>https://www.btc.com.pl/sztuczna-inteligencja-w-administracji-publicznej/</a:t>
            </a:r>
          </a:p>
          <a:p>
            <a:r>
              <a:rPr lang="pl-PL" dirty="0" smtClean="0"/>
              <a:t>IDC EUROPEAN TECH AND INDUSTRY PULSE SURVEY, badanie IDC przeprowadzone wśród organizacji zatrudniających powyżej 10 pracowników w Europie, Listopad 2019, N=291 (tylko respondenci z organizacji administracji publicznej) [w:] Raport IDC, SAS; Lipiec 2020: „Jak AI zmienia sektor publiczny”</a:t>
            </a:r>
          </a:p>
          <a:p>
            <a:endParaRPr lang="pl-PL" dirty="0"/>
          </a:p>
        </p:txBody>
      </p:sp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</p:spTree>
    <p:extLst>
      <p:ext uri="{BB962C8B-B14F-4D97-AF65-F5344CB8AC3E}">
        <p14:creationId xmlns:p14="http://schemas.microsoft.com/office/powerpoint/2010/main" xmlns="" val="25911358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79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>
            <a:extLst>
              <a:ext uri="{FF2B5EF4-FFF2-40B4-BE49-F238E27FC236}">
                <a16:creationId xmlns:a16="http://schemas.microsoft.com/office/drawing/2014/main" xmlns="" id="{A3E6DFE1-DF4D-5A27-04AE-8BFBD62F742E}"/>
              </a:ext>
            </a:extLst>
          </p:cNvPr>
          <p:cNvSpPr txBox="1">
            <a:spLocks/>
          </p:cNvSpPr>
          <p:nvPr/>
        </p:nvSpPr>
        <p:spPr>
          <a:xfrm>
            <a:off x="683568" y="0"/>
            <a:ext cx="7772400" cy="29077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Sztuczna Inteligencja </a:t>
            </a:r>
            <a:r>
              <a:rPr kumimoji="0" lang="pl-P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kompendium adwokata</a:t>
            </a:r>
            <a:endParaRPr kumimoji="0" lang="pl-P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xmlns="" id="{BBCBE2F0-6BE5-AC7E-2A42-CABCF45F5DDC}"/>
              </a:ext>
            </a:extLst>
          </p:cNvPr>
          <p:cNvSpPr txBox="1">
            <a:spLocks/>
          </p:cNvSpPr>
          <p:nvPr/>
        </p:nvSpPr>
        <p:spPr>
          <a:xfrm>
            <a:off x="683568" y="3140968"/>
            <a:ext cx="7772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 Kamil Stępniak</a:t>
            </a:r>
          </a:p>
          <a:p>
            <a:pPr marL="342900" lvl="0" indent="-342900">
              <a:spcBef>
                <a:spcPct val="20000"/>
              </a:spcBef>
            </a:pPr>
            <a:r>
              <a:rPr lang="pl-PL" sz="3200" dirty="0" smtClean="0"/>
              <a:t>E-mail: </a:t>
            </a:r>
            <a:r>
              <a:rPr lang="pl-PL" sz="3200" dirty="0" smtClean="0">
                <a:hlinkClick r:id="rId2"/>
              </a:rPr>
              <a:t>kamilstepniak@o2.pl</a:t>
            </a:r>
            <a:endParaRPr lang="pl-P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Sztuczna Inteligencja - typologia</a:t>
            </a:r>
            <a:endParaRPr lang="pl-PL" dirty="0"/>
          </a:p>
        </p:txBody>
      </p:sp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  <p:pic>
        <p:nvPicPr>
          <p:cNvPr id="8" name="Symbol zastępczy zawartości 7" descr="85505126-40ed-40b7-b4a0-7a08bd3bd9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8922" y="1600200"/>
            <a:ext cx="8046156" cy="4525963"/>
          </a:xfrm>
        </p:spPr>
      </p:pic>
      <p:sp>
        <p:nvSpPr>
          <p:cNvPr id="9" name="pole tekstowe 8"/>
          <p:cNvSpPr txBox="1"/>
          <p:nvPr/>
        </p:nvSpPr>
        <p:spPr>
          <a:xfrm>
            <a:off x="395536" y="6381328"/>
            <a:ext cx="43924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 smtClean="0"/>
              <a:t>Źródło: https://www.gov.pl/web/ai/czym-jest-sztuczna-inteligencja2</a:t>
            </a:r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xmlns="" val="259113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Przykłady Sztucznej Inteligencji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</p:spTree>
    <p:extLst>
      <p:ext uri="{BB962C8B-B14F-4D97-AF65-F5344CB8AC3E}">
        <p14:creationId xmlns:p14="http://schemas.microsoft.com/office/powerpoint/2010/main" xmlns="" val="259113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Kreatywne</a:t>
            </a:r>
            <a:r>
              <a:rPr lang="pl-PL" dirty="0" smtClean="0"/>
              <a:t> wykorzystanie SI</a:t>
            </a:r>
            <a:endParaRPr lang="pl-PL" dirty="0"/>
          </a:p>
        </p:txBody>
      </p:sp>
      <p:pic>
        <p:nvPicPr>
          <p:cNvPr id="6" name="Symbol zastępczy zawartości 5" descr="DqXRK9rWkAUc9_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340768"/>
            <a:ext cx="6034617" cy="4525963"/>
          </a:xfrm>
        </p:spPr>
      </p:pic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251520" y="5934670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 smtClean="0"/>
              <a:t>Źródło: https</a:t>
            </a:r>
            <a:r>
              <a:rPr lang="pl-PL" sz="900" dirty="0" smtClean="0"/>
              <a:t>:</a:t>
            </a:r>
            <a:r>
              <a:rPr lang="pl-PL" sz="900" dirty="0" smtClean="0"/>
              <a:t>/</a:t>
            </a:r>
            <a:r>
              <a:rPr lang="pl-PL" sz="900" dirty="0" smtClean="0"/>
              <a:t>twitter.com/ChristiesInc/status/1055479790361370624?ref_src=twsrc%5Etfw%7Ctwcamp%5Etweetembed%7Ctwterm%5E1055479790361370624%7Ctwgr%5Eba7142f4723677d35599b0ff2b53a310bec9d382%7Ctwcon%5Es1_c10&amp;ref_url=https%3A%2F%2F</a:t>
            </a:r>
            <a:endParaRPr lang="pl-PL" sz="900" dirty="0"/>
          </a:p>
        </p:txBody>
      </p:sp>
    </p:spTree>
    <p:extLst>
      <p:ext uri="{BB962C8B-B14F-4D97-AF65-F5344CB8AC3E}">
        <p14:creationId xmlns:p14="http://schemas.microsoft.com/office/powerpoint/2010/main" xmlns="" val="2027726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Sztuczna Inteligencja wg AI </a:t>
            </a:r>
            <a:r>
              <a:rPr lang="pl-PL" dirty="0" err="1"/>
              <a:t>Act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„system sztucznej inteligencji” oznacza oprogramowanie opracowane </a:t>
            </a:r>
            <a:r>
              <a:rPr lang="pl-PL" b="1" dirty="0"/>
              <a:t>przy użyciu co najmniej jednej spośród technik </a:t>
            </a:r>
            <a:r>
              <a:rPr lang="pl-PL" dirty="0"/>
              <a:t>i podejść wymienionych w załączniku I, które może – dla danego zestawu </a:t>
            </a:r>
            <a:r>
              <a:rPr lang="pl-PL" b="1" dirty="0"/>
              <a:t>celów określonych przez człowieka </a:t>
            </a:r>
            <a:r>
              <a:rPr lang="pl-PL" dirty="0"/>
              <a:t>– </a:t>
            </a:r>
            <a:r>
              <a:rPr lang="pl-PL" b="1" dirty="0"/>
              <a:t>generować wyniki</a:t>
            </a:r>
            <a:r>
              <a:rPr lang="pl-PL" dirty="0"/>
              <a:t>, takie jak </a:t>
            </a:r>
            <a:r>
              <a:rPr lang="pl-PL" i="1" dirty="0"/>
              <a:t>treści, przewidywania, zalecenia lub decyzje wpływające na środowiska</a:t>
            </a:r>
            <a:r>
              <a:rPr lang="pl-PL" dirty="0"/>
              <a:t>, z którymi wchodzi w interakcję;</a:t>
            </a:r>
          </a:p>
        </p:txBody>
      </p:sp>
      <p:sp>
        <p:nvSpPr>
          <p:cNvPr id="5" name="Schemat blokowy: karta 4"/>
          <p:cNvSpPr/>
          <p:nvPr/>
        </p:nvSpPr>
        <p:spPr>
          <a:xfrm>
            <a:off x="5004048" y="6294167"/>
            <a:ext cx="4139952" cy="432048"/>
          </a:xfrm>
          <a:prstGeom prst="flowChartPunchedCard">
            <a:avLst/>
          </a:prstGeom>
          <a:solidFill>
            <a:srgbClr val="1E795A"/>
          </a:solidFill>
          <a:ln>
            <a:solidFill>
              <a:srgbClr val="1E7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2BBA9DB-7D01-1912-A773-96C0548A19EF}"/>
              </a:ext>
            </a:extLst>
          </p:cNvPr>
          <p:cNvSpPr txBox="1"/>
          <p:nvPr/>
        </p:nvSpPr>
        <p:spPr>
          <a:xfrm>
            <a:off x="5652120" y="6294167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Sztuczna Inteligencja – Kompendium Adwokata</a:t>
            </a:r>
            <a:r>
              <a:rPr lang="pl-PL" sz="1100" dirty="0">
                <a:solidFill>
                  <a:schemeClr val="bg1"/>
                </a:solidFill>
              </a:rPr>
              <a:t/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dr Kamil Stępniak </a:t>
            </a:r>
          </a:p>
        </p:txBody>
      </p:sp>
    </p:spTree>
    <p:extLst>
      <p:ext uri="{BB962C8B-B14F-4D97-AF65-F5344CB8AC3E}">
        <p14:creationId xmlns:p14="http://schemas.microsoft.com/office/powerpoint/2010/main" xmlns="" val="166461263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4499</TotalTime>
  <Words>4523</Words>
  <Application>Microsoft Office PowerPoint</Application>
  <PresentationFormat>Pokaz na ekranie (4:3)</PresentationFormat>
  <Paragraphs>560</Paragraphs>
  <Slides>59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59</vt:i4>
      </vt:variant>
    </vt:vector>
  </HeadingPairs>
  <TitlesOfParts>
    <vt:vector size="60" baseType="lpstr">
      <vt:lpstr>Motyw pakietu Office</vt:lpstr>
      <vt:lpstr>Sztuczna Inteligencja kompendium adwokata</vt:lpstr>
      <vt:lpstr>Wprowadzenie do Sztucznej Inteligencji dla prawników</vt:lpstr>
      <vt:lpstr>Sztuczna Inteligencja – próba odnalezienia definicji</vt:lpstr>
      <vt:lpstr>Sztuczna Inteligencja – próba definicji</vt:lpstr>
      <vt:lpstr>Sztuczna Inteligencja – próba definicji</vt:lpstr>
      <vt:lpstr>Sztuczna Inteligencja - typologia</vt:lpstr>
      <vt:lpstr>Przykłady Sztucznej Inteligencji</vt:lpstr>
      <vt:lpstr>Kreatywne wykorzystanie SI</vt:lpstr>
      <vt:lpstr>Sztuczna Inteligencja wg AI Act</vt:lpstr>
      <vt:lpstr>Techniki uznawane za SI</vt:lpstr>
      <vt:lpstr>Uczenie maszynowe</vt:lpstr>
      <vt:lpstr>Metody oparte na wiedzy i logice</vt:lpstr>
      <vt:lpstr>Metody oparte na wiedzy i logice</vt:lpstr>
      <vt:lpstr>Podejścia statystyczne</vt:lpstr>
      <vt:lpstr>Definicja SI  wynikająca z nowego projektu Proposal for a Regulation of the European Parliament and of the Council laying down harmonised rules on artificial intelligence (Artificial Intelligence Act) and amending certain Union legislative acts</vt:lpstr>
      <vt:lpstr>Ważne zmiany</vt:lpstr>
      <vt:lpstr>Elementy istotne dla celów regulacyjnych SI</vt:lpstr>
      <vt:lpstr>1. Zdolność uczenia się</vt:lpstr>
      <vt:lpstr>2. Stopień autonomiczności</vt:lpstr>
      <vt:lpstr>3. Interakcja z otoczeniem</vt:lpstr>
      <vt:lpstr>Wzory zastosowań SI</vt:lpstr>
      <vt:lpstr>Ryzyka związane z SI – wyzwania dla prawa i prawników</vt:lpstr>
      <vt:lpstr>AI Act – określenie ryzyka</vt:lpstr>
      <vt:lpstr>Określenie ryzyka – ograniczenia i zakazy</vt:lpstr>
      <vt:lpstr>Zakaz tworzenia SI, w zakresie:</vt:lpstr>
      <vt:lpstr>Wyjątki w zakresie tworzenia SI w związku z identyfikacją biometryczną</vt:lpstr>
      <vt:lpstr>Zasady wykorzystania SI z identyfikacją biometryczną</vt:lpstr>
      <vt:lpstr>Klasyfikacja SI jako systemu wysokiego ryzyka</vt:lpstr>
      <vt:lpstr>Przykładowe obszary, w których SI będzie nosiła miano wysokiego ryzyka</vt:lpstr>
      <vt:lpstr>SI wysokiego ryzyka c.d.</vt:lpstr>
      <vt:lpstr>SI wysokiego ryzyka c.d.</vt:lpstr>
      <vt:lpstr>Prawne wymogi dotyczące SI podwyższonego ryzyka - SZR</vt:lpstr>
      <vt:lpstr>Prawne wymogi dotyczące SI podwyższonego ryzyka - dane</vt:lpstr>
      <vt:lpstr>Prawne wymogi dotyczące SI podwyższonego ryzyka – dane/ dokumentacja techniczna</vt:lpstr>
      <vt:lpstr>Prawne wymogi dotyczące SI podwyższonego ryzyka – rejestrowanie zdarzeń/ przejrzystość </vt:lpstr>
      <vt:lpstr>Prawne wymogi dotyczące SI podwyższonego ryzyka – nadzór ze strony człowieka/ dokładność, solidność, cyberbezpieczeństwo</vt:lpstr>
      <vt:lpstr>Postępowanie z SI stwarzającymi ryzyko (szczebel krajowy)</vt:lpstr>
      <vt:lpstr>Tworzenie SI wysokiego ryzyka – procedura zgodności i rejestracji</vt:lpstr>
      <vt:lpstr>Monitorowanie SI po wprowadzeniu do obrotu</vt:lpstr>
      <vt:lpstr>Zasada przejrzystości określonych systemów SI</vt:lpstr>
      <vt:lpstr>Odpowiedzialność za SI</vt:lpstr>
      <vt:lpstr>Założenia projektu</vt:lpstr>
      <vt:lpstr>Przykłady wykorzystania SI  w działalności prawnika</vt:lpstr>
      <vt:lpstr>Slajd 44</vt:lpstr>
      <vt:lpstr>Slajd 45</vt:lpstr>
      <vt:lpstr>Slajd 46</vt:lpstr>
      <vt:lpstr>Slajd 47</vt:lpstr>
      <vt:lpstr>Slajd 48</vt:lpstr>
      <vt:lpstr>Slajd 49</vt:lpstr>
      <vt:lpstr>Slajd 50</vt:lpstr>
      <vt:lpstr>Zastosowanie w SI w mediacjach</vt:lpstr>
      <vt:lpstr>Slajd 52</vt:lpstr>
      <vt:lpstr>Slajd 53</vt:lpstr>
      <vt:lpstr>Slajd 54</vt:lpstr>
      <vt:lpstr>Slajd 55</vt:lpstr>
      <vt:lpstr>Trochę danych</vt:lpstr>
      <vt:lpstr>SI w usługach publicznych</vt:lpstr>
      <vt:lpstr>Bibliografia</vt:lpstr>
      <vt:lpstr>Slajd 59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kamil</dc:creator>
  <cp:lastModifiedBy>Admin</cp:lastModifiedBy>
  <cp:revision>13</cp:revision>
  <dcterms:created xsi:type="dcterms:W3CDTF">2020-11-04T12:15:51Z</dcterms:created>
  <dcterms:modified xsi:type="dcterms:W3CDTF">2022-10-18T15:43:24Z</dcterms:modified>
</cp:coreProperties>
</file>